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</p:sldMasterIdLst>
  <p:notesMasterIdLst>
    <p:notesMasterId r:id="rId12"/>
  </p:notesMasterIdLst>
  <p:sldIdLst>
    <p:sldId id="257" r:id="rId3"/>
    <p:sldId id="275" r:id="rId4"/>
    <p:sldId id="277" r:id="rId5"/>
    <p:sldId id="281" r:id="rId6"/>
    <p:sldId id="260" r:id="rId7"/>
    <p:sldId id="279" r:id="rId8"/>
    <p:sldId id="280" r:id="rId9"/>
    <p:sldId id="272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D65"/>
    <a:srgbClr val="AEFFF8"/>
    <a:srgbClr val="386128"/>
    <a:srgbClr val="54923D"/>
    <a:srgbClr val="74BA59"/>
    <a:srgbClr val="006960"/>
    <a:srgbClr val="7F0E33"/>
    <a:srgbClr val="C06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62511" autoAdjust="0"/>
  </p:normalViewPr>
  <p:slideViewPr>
    <p:cSldViewPr snapToGrid="0" showGuides="1">
      <p:cViewPr varScale="1">
        <p:scale>
          <a:sx n="76" d="100"/>
          <a:sy n="76" d="100"/>
        </p:scale>
        <p:origin x="206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360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A2C5-C115-4D21-A757-1DEA8A7C019B}" type="datetimeFigureOut">
              <a:rPr lang="de-DE" smtClean="0"/>
              <a:t>09.07.2025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9AEF-9302-406E-ACAC-CE2D1EA504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61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2000 Mitarbeiter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ServiceDesk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klassisch</a:t>
            </a:r>
            <a:r>
              <a:rPr lang="de-DE" baseline="0" dirty="0" smtClean="0"/>
              <a:t> direkter Anwenderkontakt</a:t>
            </a:r>
            <a:br>
              <a:rPr lang="de-DE" baseline="0" dirty="0" smtClean="0"/>
            </a:br>
            <a:r>
              <a:rPr lang="de-DE" baseline="0" dirty="0" smtClean="0"/>
              <a:t>Infrastruktur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smtClean="0"/>
              <a:t> Windows Server und dienste Bereitstellen </a:t>
            </a:r>
            <a:br>
              <a:rPr lang="de-DE" baseline="0" dirty="0" smtClean="0"/>
            </a:br>
            <a:r>
              <a:rPr lang="de-DE" baseline="0" dirty="0" smtClean="0"/>
              <a:t>Anwendung </a:t>
            </a:r>
            <a:r>
              <a:rPr lang="de-DE" baseline="0" dirty="0" smtClean="0">
                <a:sym typeface="Wingdings" panose="05000000000000000000" pitchFamily="2" charset="2"/>
              </a:rPr>
              <a:t> Implementierung und Wartung von Softwarelösungen</a:t>
            </a:r>
            <a:br>
              <a:rPr lang="de-DE" baseline="0" dirty="0" smtClean="0">
                <a:sym typeface="Wingdings" panose="05000000000000000000" pitchFamily="2" charset="2"/>
              </a:rPr>
            </a:br>
            <a:r>
              <a:rPr lang="de-DE" baseline="0" dirty="0" err="1" smtClean="0">
                <a:sym typeface="Wingdings" panose="05000000000000000000" pitchFamily="2" charset="2"/>
              </a:rPr>
              <a:t>ForschungsIT</a:t>
            </a:r>
            <a:r>
              <a:rPr lang="de-DE" baseline="0" dirty="0" smtClean="0">
                <a:sym typeface="Wingdings" panose="05000000000000000000" pitchFamily="2" charset="2"/>
              </a:rPr>
              <a:t>  Linux basierte Server und dienste Bereitstellen sowie Sonderlösungen für Forschungsbedarf (</a:t>
            </a:r>
            <a:r>
              <a:rPr lang="de-DE" baseline="0" dirty="0" err="1" smtClean="0">
                <a:sym typeface="Wingdings" panose="05000000000000000000" pitchFamily="2" charset="2"/>
              </a:rPr>
              <a:t>z.b.</a:t>
            </a:r>
            <a:r>
              <a:rPr lang="de-DE" baseline="0" dirty="0" smtClean="0">
                <a:sym typeface="Wingdings" panose="05000000000000000000" pitchFamily="2" charset="2"/>
              </a:rPr>
              <a:t> HPC was auch hier als Beispiel im Projekt dient)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SerivceDesk</a:t>
            </a:r>
            <a:r>
              <a:rPr lang="de-DE" dirty="0" smtClean="0"/>
              <a:t> keine aktuell neuen Projekte</a:t>
            </a:r>
            <a:br>
              <a:rPr lang="de-DE" dirty="0" smtClean="0"/>
            </a:br>
            <a:r>
              <a:rPr lang="de-DE" dirty="0" err="1" smtClean="0"/>
              <a:t>Infra</a:t>
            </a:r>
            <a:r>
              <a:rPr lang="de-DE" dirty="0" smtClean="0"/>
              <a:t> und Anwendungen keine „kleinen“ Projekte anstehend</a:t>
            </a:r>
            <a:br>
              <a:rPr lang="de-DE" dirty="0" smtClean="0"/>
            </a:br>
            <a:r>
              <a:rPr lang="de-DE" dirty="0" err="1" smtClean="0"/>
              <a:t>ForschugnsIT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Projekt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04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ansible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Betriebsstandard;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Agentlos</a:t>
            </a: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>Was ist </a:t>
            </a:r>
            <a:r>
              <a:rPr lang="de-DE" baseline="0" dirty="0" err="1" smtClean="0"/>
              <a:t>influx</a:t>
            </a:r>
            <a:r>
              <a:rPr lang="de-DE" baseline="0" dirty="0" smtClean="0"/>
              <a:t>? </a:t>
            </a:r>
            <a:br>
              <a:rPr lang="de-DE" baseline="0" dirty="0" smtClean="0"/>
            </a:br>
            <a:r>
              <a:rPr lang="de-DE" baseline="0" dirty="0" smtClean="0"/>
              <a:t>Warum </a:t>
            </a:r>
            <a:r>
              <a:rPr lang="de-DE" baseline="0" dirty="0" err="1" smtClean="0"/>
              <a:t>iNflux</a:t>
            </a:r>
            <a:r>
              <a:rPr lang="de-DE" baseline="0" dirty="0" smtClean="0"/>
              <a:t>?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>Was ist </a:t>
            </a:r>
            <a:r>
              <a:rPr lang="de-DE" baseline="0" dirty="0" err="1" smtClean="0"/>
              <a:t>Grafana</a:t>
            </a:r>
            <a:r>
              <a:rPr lang="de-DE" baseline="0" dirty="0" smtClean="0"/>
              <a:t>?</a:t>
            </a:r>
            <a:br>
              <a:rPr lang="de-DE" baseline="0" dirty="0" smtClean="0"/>
            </a:br>
            <a:r>
              <a:rPr lang="de-DE" baseline="0" dirty="0" smtClean="0"/>
              <a:t>Warum </a:t>
            </a:r>
            <a:r>
              <a:rPr lang="de-DE" baseline="0" dirty="0" err="1" smtClean="0"/>
              <a:t>Grafana</a:t>
            </a:r>
            <a:r>
              <a:rPr lang="de-DE" baseline="0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25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Ist und soll waren schneller als im</a:t>
            </a:r>
            <a:r>
              <a:rPr lang="de-DE" baseline="0" dirty="0" smtClean="0"/>
              <a:t> Projektantrag erwartet</a:t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>Aufgrund der beschriebenen Probleme mit </a:t>
            </a:r>
            <a:r>
              <a:rPr lang="de-DE" baseline="0" dirty="0" err="1" smtClean="0"/>
              <a:t>Influxdb</a:t>
            </a:r>
            <a:r>
              <a:rPr lang="de-DE" baseline="0" dirty="0" smtClean="0"/>
              <a:t> und der </a:t>
            </a:r>
            <a:r>
              <a:rPr lang="de-DE" baseline="0" dirty="0" err="1" smtClean="0"/>
              <a:t>Api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schnittstelle</a:t>
            </a:r>
            <a:r>
              <a:rPr lang="de-DE" baseline="0" dirty="0" smtClean="0"/>
              <a:t> entsprechend </a:t>
            </a:r>
            <a:r>
              <a:rPr lang="de-DE" baseline="0" smtClean="0"/>
              <a:t>länger gebraucht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17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ansible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Betriebsstandard;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Agentlos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Probleme mit Lupe hervorgehoben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5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Basis 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Bestehendes Schemata für Basis-VM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Reverse-Proxy (Port 3000 (</a:t>
            </a: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Grafana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) auf Port 443 mit Zertifikat)</a:t>
            </a:r>
            <a:b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de-DE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Influx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Erster Versuch mit InfluxDBv1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InfluxDBv2 per APT installieren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Initiale Konfiguration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Bucket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Und Service User erstellen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Grafana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User (Read)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User (Write)</a:t>
            </a:r>
            <a:endParaRPr lang="de-DE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  <a:t>PROBLEME SAGEN</a:t>
            </a:r>
            <a:b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200" b="1" dirty="0" err="1" smtClean="0">
                <a:solidFill>
                  <a:schemeClr val="accent6">
                    <a:lumMod val="50000"/>
                  </a:schemeClr>
                </a:solidFill>
              </a:rPr>
              <a:t>Grafana</a:t>
            </a:r>
            <a: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1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Grafana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per APT installieren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Grafana-Admin Passwort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LDAP Anbindung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AD-Security Groups erstellen</a:t>
            </a:r>
          </a:p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	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Viewer</a:t>
            </a:r>
          </a:p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Editor </a:t>
            </a:r>
          </a:p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96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native 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schnittstelle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für 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influx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daher 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influx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präferiert</a:t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API Token aus 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InfluxDB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auslesen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Anbindungseinstellungen konfigurieren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Protokoll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FQDN (</a:t>
            </a:r>
            <a:r>
              <a:rPr lang="de-DE" sz="1600" dirty="0" err="1" smtClean="0">
                <a:solidFill>
                  <a:schemeClr val="accent6">
                    <a:lumMod val="50000"/>
                  </a:schemeClr>
                </a:solidFill>
              </a:rPr>
              <a:t>hostname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PROBLEME</a:t>
            </a:r>
            <a:r>
              <a:rPr lang="de-DE" sz="1600" baseline="0" dirty="0" smtClean="0">
                <a:solidFill>
                  <a:schemeClr val="accent6">
                    <a:lumMod val="50000"/>
                  </a:schemeClr>
                </a:solidFill>
              </a:rPr>
              <a:t> SAGEN</a:t>
            </a:r>
            <a:endParaRPr lang="de-DE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API Schnittstelle 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Organisationsname eintragen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Bucket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angeben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Metriken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Explizite Serverauswahl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9AEF-9302-406E-ACAC-CE2D1EA504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71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0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rafik 8">
            <a:extLst>
              <a:ext uri="{FF2B5EF4-FFF2-40B4-BE49-F238E27FC236}">
                <a16:creationId xmlns:a16="http://schemas.microsoft.com/office/drawing/2014/main" id="{182FC910-8C2D-30B0-5323-C854917F5DA5}"/>
              </a:ext>
            </a:extLst>
          </p:cNvPr>
          <p:cNvSpPr/>
          <p:nvPr userDrawn="1"/>
        </p:nvSpPr>
        <p:spPr>
          <a:xfrm>
            <a:off x="2836" y="-8023"/>
            <a:ext cx="9140789" cy="6867565"/>
          </a:xfrm>
          <a:custGeom>
            <a:avLst/>
            <a:gdLst>
              <a:gd name="connsiteX0" fmla="*/ 0 w 5300483"/>
              <a:gd name="connsiteY0" fmla="*/ 4372750 h 4372749"/>
              <a:gd name="connsiteX1" fmla="*/ 0 w 5300483"/>
              <a:gd name="connsiteY1" fmla="*/ 0 h 4372749"/>
              <a:gd name="connsiteX2" fmla="*/ 3898056 w 5300483"/>
              <a:gd name="connsiteY2" fmla="*/ 0 h 4372749"/>
              <a:gd name="connsiteX3" fmla="*/ 4891498 w 5300483"/>
              <a:gd name="connsiteY3" fmla="*/ 411617 h 4372749"/>
              <a:gd name="connsiteX4" fmla="*/ 4911413 w 5300483"/>
              <a:gd name="connsiteY4" fmla="*/ 2378695 h 4372749"/>
              <a:gd name="connsiteX5" fmla="*/ 2918408 w 5300483"/>
              <a:gd name="connsiteY5" fmla="*/ 4372750 h 4372749"/>
              <a:gd name="connsiteX6" fmla="*/ 0 w 5300483"/>
              <a:gd name="connsiteY6" fmla="*/ 4372750 h 4372749"/>
              <a:gd name="connsiteX0" fmla="*/ 530468 w 5830951"/>
              <a:gd name="connsiteY0" fmla="*/ 4372750 h 4372750"/>
              <a:gd name="connsiteX1" fmla="*/ 0 w 5830951"/>
              <a:gd name="connsiteY1" fmla="*/ 12938 h 4372750"/>
              <a:gd name="connsiteX2" fmla="*/ 4428524 w 5830951"/>
              <a:gd name="connsiteY2" fmla="*/ 0 h 4372750"/>
              <a:gd name="connsiteX3" fmla="*/ 5421966 w 5830951"/>
              <a:gd name="connsiteY3" fmla="*/ 411617 h 4372750"/>
              <a:gd name="connsiteX4" fmla="*/ 5441881 w 5830951"/>
              <a:gd name="connsiteY4" fmla="*/ 2378695 h 4372750"/>
              <a:gd name="connsiteX5" fmla="*/ 3448876 w 5830951"/>
              <a:gd name="connsiteY5" fmla="*/ 4372750 h 4372750"/>
              <a:gd name="connsiteX6" fmla="*/ 530468 w 5830951"/>
              <a:gd name="connsiteY6" fmla="*/ 4372750 h 4372750"/>
              <a:gd name="connsiteX0" fmla="*/ 12938 w 5830951"/>
              <a:gd name="connsiteY0" fmla="*/ 4372750 h 4372750"/>
              <a:gd name="connsiteX1" fmla="*/ 0 w 5830951"/>
              <a:gd name="connsiteY1" fmla="*/ 12938 h 4372750"/>
              <a:gd name="connsiteX2" fmla="*/ 4428524 w 5830951"/>
              <a:gd name="connsiteY2" fmla="*/ 0 h 4372750"/>
              <a:gd name="connsiteX3" fmla="*/ 5421966 w 5830951"/>
              <a:gd name="connsiteY3" fmla="*/ 411617 h 4372750"/>
              <a:gd name="connsiteX4" fmla="*/ 5441881 w 5830951"/>
              <a:gd name="connsiteY4" fmla="*/ 2378695 h 4372750"/>
              <a:gd name="connsiteX5" fmla="*/ 3448876 w 5830951"/>
              <a:gd name="connsiteY5" fmla="*/ 4372750 h 4372750"/>
              <a:gd name="connsiteX6" fmla="*/ 12938 w 5830951"/>
              <a:gd name="connsiteY6" fmla="*/ 4372750 h 4372750"/>
              <a:gd name="connsiteX0" fmla="*/ 199 w 5818212"/>
              <a:gd name="connsiteY0" fmla="*/ 4372750 h 4372750"/>
              <a:gd name="connsiteX1" fmla="*/ 59140 w 5818212"/>
              <a:gd name="connsiteY1" fmla="*/ 95599 h 4372750"/>
              <a:gd name="connsiteX2" fmla="*/ 4415785 w 5818212"/>
              <a:gd name="connsiteY2" fmla="*/ 0 h 4372750"/>
              <a:gd name="connsiteX3" fmla="*/ 5409227 w 5818212"/>
              <a:gd name="connsiteY3" fmla="*/ 411617 h 4372750"/>
              <a:gd name="connsiteX4" fmla="*/ 5429142 w 5818212"/>
              <a:gd name="connsiteY4" fmla="*/ 2378695 h 4372750"/>
              <a:gd name="connsiteX5" fmla="*/ 3436137 w 5818212"/>
              <a:gd name="connsiteY5" fmla="*/ 4372750 h 4372750"/>
              <a:gd name="connsiteX6" fmla="*/ 199 w 5818212"/>
              <a:gd name="connsiteY6" fmla="*/ 4372750 h 4372750"/>
              <a:gd name="connsiteX0" fmla="*/ 2156 w 5820169"/>
              <a:gd name="connsiteY0" fmla="*/ 4372750 h 4372750"/>
              <a:gd name="connsiteX1" fmla="*/ 0 w 5820169"/>
              <a:gd name="connsiteY1" fmla="*/ 5750 h 4372750"/>
              <a:gd name="connsiteX2" fmla="*/ 4417742 w 5820169"/>
              <a:gd name="connsiteY2" fmla="*/ 0 h 4372750"/>
              <a:gd name="connsiteX3" fmla="*/ 5411184 w 5820169"/>
              <a:gd name="connsiteY3" fmla="*/ 411617 h 4372750"/>
              <a:gd name="connsiteX4" fmla="*/ 5431099 w 5820169"/>
              <a:gd name="connsiteY4" fmla="*/ 2378695 h 4372750"/>
              <a:gd name="connsiteX5" fmla="*/ 3438094 w 5820169"/>
              <a:gd name="connsiteY5" fmla="*/ 4372750 h 4372750"/>
              <a:gd name="connsiteX6" fmla="*/ 2156 w 5820169"/>
              <a:gd name="connsiteY6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169" h="4372750">
                <a:moveTo>
                  <a:pt x="2156" y="4372750"/>
                </a:moveTo>
                <a:cubicBezTo>
                  <a:pt x="-2157" y="2919479"/>
                  <a:pt x="4313" y="1459021"/>
                  <a:pt x="0" y="5750"/>
                </a:cubicBezTo>
                <a:lnTo>
                  <a:pt x="4417742" y="0"/>
                </a:lnTo>
                <a:cubicBezTo>
                  <a:pt x="4792957" y="0"/>
                  <a:pt x="5145853" y="146198"/>
                  <a:pt x="5411184" y="411617"/>
                </a:cubicBezTo>
                <a:cubicBezTo>
                  <a:pt x="5948665" y="949432"/>
                  <a:pt x="5957499" y="1831966"/>
                  <a:pt x="5431099" y="2378695"/>
                </a:cubicBezTo>
                <a:lnTo>
                  <a:pt x="3438094" y="4372750"/>
                </a:lnTo>
                <a:lnTo>
                  <a:pt x="2156" y="4372750"/>
                </a:lnTo>
                <a:close/>
              </a:path>
            </a:pathLst>
          </a:cu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DA3D0886-9D13-4240-8D25-69A82C7396D5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5" y="2679035"/>
            <a:ext cx="6791229" cy="2407479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50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A005D2-01D1-D63C-EC95-CA330AD60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88" y="406421"/>
            <a:ext cx="2864781" cy="1404461"/>
          </a:xfrm>
          <a:prstGeom prst="rect">
            <a:avLst/>
          </a:prstGeom>
        </p:spPr>
      </p:pic>
      <p:sp>
        <p:nvSpPr>
          <p:cNvPr id="8" name="Grafik 8">
            <a:extLst>
              <a:ext uri="{FF2B5EF4-FFF2-40B4-BE49-F238E27FC236}">
                <a16:creationId xmlns:a16="http://schemas.microsoft.com/office/drawing/2014/main" id="{23D49D32-1E0F-EF1D-5C30-B2846C83D429}"/>
              </a:ext>
            </a:extLst>
          </p:cNvPr>
          <p:cNvSpPr/>
          <p:nvPr userDrawn="1"/>
        </p:nvSpPr>
        <p:spPr>
          <a:xfrm>
            <a:off x="10265911" y="3731589"/>
            <a:ext cx="1926090" cy="3126411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E83757E-447B-6104-1715-77D05760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09453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B0ED549E-08E6-B6A6-EE6F-8D6FFBC978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44805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167603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984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FBC378-67F9-4FAF-E240-8A12E349854B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594CAEBF-4F61-96FE-8EB9-514097BDBF26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59E7332E-4880-3A04-7122-21E0F93CBA43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814388" y="1592263"/>
            <a:ext cx="982542" cy="472707"/>
          </a:xfrm>
          <a:prstGeom prst="rect">
            <a:avLst/>
          </a:prstGeom>
          <a:solidFill>
            <a:srgbClr val="003D65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FFFFFF"/>
                </a:solidFill>
              </a:rPr>
              <a:t>#003D65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878908" y="1592263"/>
            <a:ext cx="982542" cy="472707"/>
          </a:xfrm>
          <a:prstGeom prst="rect">
            <a:avLst/>
          </a:prstGeom>
          <a:solidFill>
            <a:srgbClr val="3A98CC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dirty="0" smtClean="0">
                <a:solidFill>
                  <a:srgbClr val="FFFFFF"/>
                </a:solidFill>
              </a:rPr>
              <a:t>#3A98CC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943429" y="1592263"/>
            <a:ext cx="982542" cy="472707"/>
          </a:xfrm>
          <a:prstGeom prst="rect">
            <a:avLst/>
          </a:prstGeom>
          <a:solidFill>
            <a:schemeClr val="bg2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4007949" y="1592263"/>
            <a:ext cx="982542" cy="472707"/>
          </a:xfrm>
          <a:prstGeom prst="rect">
            <a:avLst/>
          </a:prstGeom>
          <a:solidFill>
            <a:srgbClr val="006960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smtClean="0">
                <a:solidFill>
                  <a:srgbClr val="FFFFFF"/>
                </a:solidFill>
              </a:rPr>
              <a:t>#006960</a:t>
            </a: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5072469" y="1592263"/>
            <a:ext cx="982542" cy="472707"/>
          </a:xfrm>
          <a:prstGeom prst="rect">
            <a:avLst/>
          </a:prstGeom>
          <a:solidFill>
            <a:srgbClr val="74BA59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dirty="0" smtClean="0">
                <a:solidFill>
                  <a:srgbClr val="FFFFFF"/>
                </a:solidFill>
              </a:rPr>
              <a:t>#74BA59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136990" y="1592263"/>
            <a:ext cx="982542" cy="472707"/>
          </a:xfrm>
          <a:prstGeom prst="rect">
            <a:avLst/>
          </a:prstGeom>
          <a:solidFill>
            <a:schemeClr val="accent2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7201510" y="1592263"/>
            <a:ext cx="982542" cy="472707"/>
          </a:xfrm>
          <a:prstGeom prst="rect">
            <a:avLst/>
          </a:prstGeom>
          <a:solidFill>
            <a:srgbClr val="703059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dirty="0" smtClean="0">
                <a:solidFill>
                  <a:srgbClr val="FFFFFF"/>
                </a:solidFill>
              </a:rPr>
              <a:t>#703059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8266031" y="1592263"/>
            <a:ext cx="982542" cy="472707"/>
          </a:xfrm>
          <a:prstGeom prst="rect">
            <a:avLst/>
          </a:prstGeom>
          <a:solidFill>
            <a:schemeClr val="accent4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dirty="0" smtClean="0">
                <a:solidFill>
                  <a:srgbClr val="FFFFFF"/>
                </a:solidFill>
              </a:rPr>
              <a:t># E8326D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9330551" y="1592263"/>
            <a:ext cx="982542" cy="472707"/>
          </a:xfrm>
          <a:prstGeom prst="rect">
            <a:avLst/>
          </a:prstGeom>
          <a:solidFill>
            <a:schemeClr val="accent5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0395071" y="1592263"/>
            <a:ext cx="982542" cy="472707"/>
          </a:xfrm>
          <a:prstGeom prst="rect">
            <a:avLst/>
          </a:prstGeom>
          <a:solidFill>
            <a:schemeClr val="tx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814388" y="2119851"/>
            <a:ext cx="982542" cy="472707"/>
          </a:xfrm>
          <a:prstGeom prst="rect">
            <a:avLst/>
          </a:prstGeom>
          <a:solidFill>
            <a:srgbClr val="D6EFFF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0000"/>
                </a:solidFill>
              </a:rPr>
              <a:t>#D6EFFF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878908" y="2119851"/>
            <a:ext cx="982542" cy="4727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2943429" y="2119851"/>
            <a:ext cx="982542" cy="4727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4" name="Rechteck 23"/>
          <p:cNvSpPr/>
          <p:nvPr userDrawn="1"/>
        </p:nvSpPr>
        <p:spPr>
          <a:xfrm>
            <a:off x="4007949" y="2119851"/>
            <a:ext cx="982542" cy="472707"/>
          </a:xfrm>
          <a:prstGeom prst="rect">
            <a:avLst/>
          </a:prstGeom>
          <a:solidFill>
            <a:srgbClr val="AEFFF8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mtClean="0"/>
              <a:t>#AEFFF8</a:t>
            </a:r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5072469" y="2119851"/>
            <a:ext cx="982542" cy="472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6136990" y="2119851"/>
            <a:ext cx="982542" cy="472707"/>
          </a:xfrm>
          <a:prstGeom prst="rect">
            <a:avLst/>
          </a:prstGeom>
          <a:solidFill>
            <a:schemeClr val="accent2">
              <a:lumMod val="9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7201510" y="2119851"/>
            <a:ext cx="982542" cy="472707"/>
          </a:xfrm>
          <a:prstGeom prst="rect">
            <a:avLst/>
          </a:prstGeom>
          <a:solidFill>
            <a:srgbClr val="EACEE0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ysClr val="windowText" lastClr="000000"/>
                </a:solidFill>
              </a:rPr>
              <a:t>#EACEE0</a:t>
            </a:r>
            <a:endParaRPr lang="de-DE" sz="1600">
              <a:solidFill>
                <a:sysClr val="windowText" lastClr="000000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8266031" y="2119851"/>
            <a:ext cx="982542" cy="472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9330551" y="2119851"/>
            <a:ext cx="982542" cy="47270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10395071" y="2119851"/>
            <a:ext cx="982542" cy="472707"/>
          </a:xfrm>
          <a:prstGeom prst="rect">
            <a:avLst/>
          </a:prstGeom>
          <a:solidFill>
            <a:schemeClr val="tx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1" name="Rechteck 30"/>
          <p:cNvSpPr/>
          <p:nvPr userDrawn="1"/>
        </p:nvSpPr>
        <p:spPr>
          <a:xfrm>
            <a:off x="814388" y="3307770"/>
            <a:ext cx="982542" cy="472707"/>
          </a:xfrm>
          <a:prstGeom prst="rect">
            <a:avLst/>
          </a:prstGeom>
          <a:solidFill>
            <a:srgbClr val="00568E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rgbClr val="FFFFFF"/>
                </a:solidFill>
              </a:rPr>
              <a:t>#00568E</a:t>
            </a: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878908" y="3307770"/>
            <a:ext cx="982542" cy="472707"/>
          </a:xfrm>
          <a:prstGeom prst="rect">
            <a:avLst/>
          </a:prstGeom>
          <a:solidFill>
            <a:schemeClr val="tx1">
              <a:lumMod val="5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3" name="Rechteck 32"/>
          <p:cNvSpPr/>
          <p:nvPr userDrawn="1"/>
        </p:nvSpPr>
        <p:spPr>
          <a:xfrm>
            <a:off x="2943429" y="3307770"/>
            <a:ext cx="982542" cy="472707"/>
          </a:xfrm>
          <a:prstGeom prst="rect">
            <a:avLst/>
          </a:prstGeom>
          <a:solidFill>
            <a:schemeClr val="bg2">
              <a:lumMod val="5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4" name="Rechteck 33"/>
          <p:cNvSpPr/>
          <p:nvPr userDrawn="1"/>
        </p:nvSpPr>
        <p:spPr>
          <a:xfrm>
            <a:off x="4007949" y="3307770"/>
            <a:ext cx="982542" cy="472707"/>
          </a:xfrm>
          <a:prstGeom prst="rect">
            <a:avLst/>
          </a:prstGeom>
          <a:solidFill>
            <a:schemeClr val="tx2">
              <a:lumMod val="5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5" name="Rechteck 34"/>
          <p:cNvSpPr/>
          <p:nvPr userDrawn="1"/>
        </p:nvSpPr>
        <p:spPr>
          <a:xfrm>
            <a:off x="5072469" y="3307770"/>
            <a:ext cx="982542" cy="472707"/>
          </a:xfrm>
          <a:prstGeom prst="rect">
            <a:avLst/>
          </a:prstGeom>
          <a:solidFill>
            <a:srgbClr val="386128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rgbClr val="FFFFFF"/>
                </a:solidFill>
              </a:rPr>
              <a:t>#386128</a:t>
            </a:r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6136990" y="3307770"/>
            <a:ext cx="982542" cy="472707"/>
          </a:xfrm>
          <a:prstGeom prst="rect">
            <a:avLst/>
          </a:prstGeom>
          <a:solidFill>
            <a:schemeClr val="accent2">
              <a:lumMod val="1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7" name="Rechteck 36"/>
          <p:cNvSpPr/>
          <p:nvPr userDrawn="1"/>
        </p:nvSpPr>
        <p:spPr>
          <a:xfrm>
            <a:off x="7201510" y="3307770"/>
            <a:ext cx="982542" cy="4727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8266031" y="3307770"/>
            <a:ext cx="982542" cy="472707"/>
          </a:xfrm>
          <a:prstGeom prst="rect">
            <a:avLst/>
          </a:prstGeom>
          <a:solidFill>
            <a:srgbClr val="7F0E33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mtClean="0">
                <a:solidFill>
                  <a:srgbClr val="FFFFFF"/>
                </a:solidFill>
              </a:rPr>
              <a:t>#7F0E33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9330551" y="3307770"/>
            <a:ext cx="982542" cy="472707"/>
          </a:xfrm>
          <a:prstGeom prst="rect">
            <a:avLst/>
          </a:prstGeom>
          <a:solidFill>
            <a:schemeClr val="accent5">
              <a:lumMod val="1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10395071" y="3307770"/>
            <a:ext cx="982542" cy="472707"/>
          </a:xfrm>
          <a:prstGeom prst="rect">
            <a:avLst/>
          </a:prstGeom>
          <a:solidFill>
            <a:schemeClr val="tx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1" name="Rechteck 40"/>
          <p:cNvSpPr/>
          <p:nvPr userDrawn="1"/>
        </p:nvSpPr>
        <p:spPr>
          <a:xfrm>
            <a:off x="814388" y="2713811"/>
            <a:ext cx="982542" cy="47270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FFFFFF"/>
                </a:solidFill>
              </a:rPr>
              <a:t>#007BCB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42" name="Rechteck 41"/>
          <p:cNvSpPr/>
          <p:nvPr userDrawn="1"/>
        </p:nvSpPr>
        <p:spPr>
          <a:xfrm>
            <a:off x="7201510" y="2713810"/>
            <a:ext cx="982542" cy="472707"/>
          </a:xfrm>
          <a:prstGeom prst="rect">
            <a:avLst/>
          </a:prstGeom>
          <a:solidFill>
            <a:srgbClr val="C06CA2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ysClr val="windowText" lastClr="000000"/>
                </a:solidFill>
              </a:rPr>
              <a:t>#C06CA2</a:t>
            </a:r>
            <a:endParaRPr lang="de-DE" sz="16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chteck 42"/>
          <p:cNvSpPr/>
          <p:nvPr userDrawn="1"/>
        </p:nvSpPr>
        <p:spPr>
          <a:xfrm>
            <a:off x="1878908" y="2713810"/>
            <a:ext cx="982542" cy="4727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4007949" y="2713810"/>
            <a:ext cx="982542" cy="472707"/>
          </a:xfrm>
          <a:prstGeom prst="rect">
            <a:avLst/>
          </a:prstGeom>
          <a:solidFill>
            <a:schemeClr val="tx2">
              <a:lumMod val="7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5" name="Rechteck 44"/>
          <p:cNvSpPr/>
          <p:nvPr userDrawn="1"/>
        </p:nvSpPr>
        <p:spPr>
          <a:xfrm>
            <a:off x="5072469" y="2713809"/>
            <a:ext cx="982542" cy="472707"/>
          </a:xfrm>
          <a:prstGeom prst="rect">
            <a:avLst/>
          </a:prstGeom>
          <a:solidFill>
            <a:srgbClr val="54923D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600" smtClean="0">
                <a:solidFill>
                  <a:srgbClr val="FFFFFF"/>
                </a:solidFill>
              </a:rPr>
              <a:t>#54923D</a:t>
            </a:r>
            <a:endParaRPr lang="de-DE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FD76-E2CD-4A62-B8B6-95D537B5EA23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5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984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003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8001" y="6496279"/>
            <a:ext cx="960000" cy="288000"/>
          </a:xfrm>
        </p:spPr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3253" y="6496279"/>
            <a:ext cx="4537494" cy="28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8" y="2903900"/>
            <a:ext cx="2955355" cy="1050200"/>
          </a:xfrm>
        </p:spPr>
        <p:txBody>
          <a:bodyPr/>
          <a:lstStyle>
            <a:lvl1pPr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</a:t>
            </a:r>
            <a:r>
              <a:rPr lang="de-DE" dirty="0" smtClean="0"/>
              <a:t>Zeilen</a:t>
            </a:r>
            <a:endParaRPr lang="en-US" dirty="0"/>
          </a:p>
        </p:txBody>
      </p:sp>
      <p:sp>
        <p:nvSpPr>
          <p:cNvPr id="12" name="Grafik 27">
            <a:extLst>
              <a:ext uri="{FF2B5EF4-FFF2-40B4-BE49-F238E27FC236}">
                <a16:creationId xmlns:a16="http://schemas.microsoft.com/office/drawing/2014/main" id="{59E7332E-4880-3A04-7122-21E0F93CBA43}"/>
              </a:ext>
            </a:extLst>
          </p:cNvPr>
          <p:cNvSpPr/>
          <p:nvPr userDrawn="1"/>
        </p:nvSpPr>
        <p:spPr>
          <a:xfrm>
            <a:off x="814388" y="373316"/>
            <a:ext cx="454983" cy="496488"/>
          </a:xfrm>
          <a:custGeom>
            <a:avLst/>
            <a:gdLst>
              <a:gd name="connsiteX0" fmla="*/ 1972404 w 2047296"/>
              <a:gd name="connsiteY0" fmla="*/ 437338 h 2234058"/>
              <a:gd name="connsiteX1" fmla="*/ 1972404 w 2047296"/>
              <a:gd name="connsiteY1" fmla="*/ 75046 h 2234058"/>
              <a:gd name="connsiteX2" fmla="*/ 1791234 w 2047296"/>
              <a:gd name="connsiteY2" fmla="*/ 0 h 2234058"/>
              <a:gd name="connsiteX3" fmla="*/ 1610064 w 2047296"/>
              <a:gd name="connsiteY3" fmla="*/ 75046 h 2234058"/>
              <a:gd name="connsiteX4" fmla="*/ 1535028 w 2047296"/>
              <a:gd name="connsiteY4" fmla="*/ 256144 h 2234058"/>
              <a:gd name="connsiteX5" fmla="*/ 1610064 w 2047296"/>
              <a:gd name="connsiteY5" fmla="*/ 437338 h 2234058"/>
              <a:gd name="connsiteX6" fmla="*/ 1791234 w 2047296"/>
              <a:gd name="connsiteY6" fmla="*/ 512384 h 2234058"/>
              <a:gd name="connsiteX7" fmla="*/ 1972404 w 2047296"/>
              <a:gd name="connsiteY7" fmla="*/ 437338 h 2234058"/>
              <a:gd name="connsiteX8" fmla="*/ 1972404 w 2047296"/>
              <a:gd name="connsiteY8" fmla="*/ 437338 h 2234058"/>
              <a:gd name="connsiteX9" fmla="*/ 1496417 w 2047296"/>
              <a:gd name="connsiteY9" fmla="*/ 1821831 h 2234058"/>
              <a:gd name="connsiteX10" fmla="*/ 614533 w 2047296"/>
              <a:gd name="connsiteY10" fmla="*/ 1821831 h 2234058"/>
              <a:gd name="connsiteX11" fmla="*/ 1300316 w 2047296"/>
              <a:gd name="connsiteY11" fmla="*/ 1047786 h 2234058"/>
              <a:gd name="connsiteX12" fmla="*/ 1371452 w 2047296"/>
              <a:gd name="connsiteY12" fmla="*/ 874581 h 2234058"/>
              <a:gd name="connsiteX13" fmla="*/ 1299269 w 2047296"/>
              <a:gd name="connsiteY13" fmla="*/ 700902 h 2234058"/>
              <a:gd name="connsiteX14" fmla="*/ 1129512 w 2047296"/>
              <a:gd name="connsiteY14" fmla="*/ 628805 h 2234058"/>
              <a:gd name="connsiteX15" fmla="*/ 27371 w 2047296"/>
              <a:gd name="connsiteY15" fmla="*/ 628805 h 2234058"/>
              <a:gd name="connsiteX16" fmla="*/ 27371 w 2047296"/>
              <a:gd name="connsiteY16" fmla="*/ 1040937 h 2234058"/>
              <a:gd name="connsiteX17" fmla="*/ 706306 w 2047296"/>
              <a:gd name="connsiteY17" fmla="*/ 1040937 h 2234058"/>
              <a:gd name="connsiteX18" fmla="*/ 76824 w 2047296"/>
              <a:gd name="connsiteY18" fmla="*/ 1758960 h 2234058"/>
              <a:gd name="connsiteX19" fmla="*/ 80818 w 2047296"/>
              <a:gd name="connsiteY19" fmla="*/ 2151880 h 2234058"/>
              <a:gd name="connsiteX20" fmla="*/ 279297 w 2047296"/>
              <a:gd name="connsiteY20" fmla="*/ 2234059 h 2234058"/>
              <a:gd name="connsiteX21" fmla="*/ 1727610 w 2047296"/>
              <a:gd name="connsiteY21" fmla="*/ 2234059 h 2234058"/>
              <a:gd name="connsiteX22" fmla="*/ 1926184 w 2047296"/>
              <a:gd name="connsiteY22" fmla="*/ 2151880 h 2234058"/>
              <a:gd name="connsiteX23" fmla="*/ 2008448 w 2047296"/>
              <a:gd name="connsiteY23" fmla="*/ 1949380 h 2234058"/>
              <a:gd name="connsiteX24" fmla="*/ 2008448 w 2047296"/>
              <a:gd name="connsiteY24" fmla="*/ 628805 h 2234058"/>
              <a:gd name="connsiteX25" fmla="*/ 1574305 w 2047296"/>
              <a:gd name="connsiteY25" fmla="*/ 628805 h 2234058"/>
              <a:gd name="connsiteX26" fmla="*/ 1574305 w 2047296"/>
              <a:gd name="connsiteY26" fmla="*/ 1742315 h 2234058"/>
              <a:gd name="connsiteX27" fmla="*/ 1496512 w 2047296"/>
              <a:gd name="connsiteY27" fmla="*/ 1821831 h 2234058"/>
              <a:gd name="connsiteX28" fmla="*/ 1496512 w 2047296"/>
              <a:gd name="connsiteY28" fmla="*/ 1821831 h 22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7296" h="2234058">
                <a:moveTo>
                  <a:pt x="1972404" y="437338"/>
                </a:moveTo>
                <a:cubicBezTo>
                  <a:pt x="2072261" y="337468"/>
                  <a:pt x="2072261" y="174916"/>
                  <a:pt x="1972404" y="75046"/>
                </a:cubicBezTo>
                <a:cubicBezTo>
                  <a:pt x="1923997" y="26632"/>
                  <a:pt x="1859708" y="0"/>
                  <a:pt x="1791234" y="0"/>
                </a:cubicBezTo>
                <a:cubicBezTo>
                  <a:pt x="1722760" y="0"/>
                  <a:pt x="1658471" y="26632"/>
                  <a:pt x="1610064" y="75046"/>
                </a:cubicBezTo>
                <a:cubicBezTo>
                  <a:pt x="1561657" y="123459"/>
                  <a:pt x="1535028" y="187757"/>
                  <a:pt x="1535028" y="256144"/>
                </a:cubicBezTo>
                <a:cubicBezTo>
                  <a:pt x="1535028" y="324532"/>
                  <a:pt x="1561657" y="388925"/>
                  <a:pt x="1610064" y="437338"/>
                </a:cubicBezTo>
                <a:cubicBezTo>
                  <a:pt x="1658471" y="485752"/>
                  <a:pt x="1722760" y="512384"/>
                  <a:pt x="1791234" y="512384"/>
                </a:cubicBezTo>
                <a:cubicBezTo>
                  <a:pt x="1859708" y="512384"/>
                  <a:pt x="1923997" y="485752"/>
                  <a:pt x="1972404" y="437338"/>
                </a:cubicBezTo>
                <a:lnTo>
                  <a:pt x="1972404" y="437338"/>
                </a:lnTo>
                <a:close/>
                <a:moveTo>
                  <a:pt x="1496417" y="1821831"/>
                </a:moveTo>
                <a:lnTo>
                  <a:pt x="614533" y="1821831"/>
                </a:lnTo>
                <a:cubicBezTo>
                  <a:pt x="614533" y="1821831"/>
                  <a:pt x="1300316" y="1047786"/>
                  <a:pt x="1300316" y="1047786"/>
                </a:cubicBezTo>
                <a:cubicBezTo>
                  <a:pt x="1340449" y="1002226"/>
                  <a:pt x="1371547" y="940211"/>
                  <a:pt x="1371452" y="874581"/>
                </a:cubicBezTo>
                <a:cubicBezTo>
                  <a:pt x="1371262" y="808952"/>
                  <a:pt x="1345679" y="747318"/>
                  <a:pt x="1299269" y="700902"/>
                </a:cubicBezTo>
                <a:cubicBezTo>
                  <a:pt x="1253906" y="655532"/>
                  <a:pt x="1193611" y="629851"/>
                  <a:pt x="1129512" y="628805"/>
                </a:cubicBezTo>
                <a:lnTo>
                  <a:pt x="27371" y="628805"/>
                </a:lnTo>
                <a:lnTo>
                  <a:pt x="27371" y="1040937"/>
                </a:lnTo>
                <a:lnTo>
                  <a:pt x="706306" y="1040937"/>
                </a:lnTo>
                <a:cubicBezTo>
                  <a:pt x="706306" y="1040937"/>
                  <a:pt x="76824" y="1758960"/>
                  <a:pt x="76824" y="1758960"/>
                </a:cubicBezTo>
                <a:cubicBezTo>
                  <a:pt x="-25981" y="1876046"/>
                  <a:pt x="-26552" y="2044495"/>
                  <a:pt x="80818" y="2151880"/>
                </a:cubicBezTo>
                <a:cubicBezTo>
                  <a:pt x="133790" y="2204858"/>
                  <a:pt x="204356" y="2234059"/>
                  <a:pt x="279297" y="2234059"/>
                </a:cubicBezTo>
                <a:lnTo>
                  <a:pt x="1727610" y="2234059"/>
                </a:lnTo>
                <a:cubicBezTo>
                  <a:pt x="1802646" y="2234059"/>
                  <a:pt x="1873117" y="2204858"/>
                  <a:pt x="1926184" y="2151880"/>
                </a:cubicBezTo>
                <a:cubicBezTo>
                  <a:pt x="1980297" y="2097759"/>
                  <a:pt x="2009494" y="2025852"/>
                  <a:pt x="2008448" y="1949380"/>
                </a:cubicBezTo>
                <a:lnTo>
                  <a:pt x="2008448" y="628805"/>
                </a:lnTo>
                <a:lnTo>
                  <a:pt x="1574305" y="628805"/>
                </a:lnTo>
                <a:lnTo>
                  <a:pt x="1574305" y="1742315"/>
                </a:lnTo>
                <a:cubicBezTo>
                  <a:pt x="1574020" y="1785021"/>
                  <a:pt x="1539118" y="1820594"/>
                  <a:pt x="1496512" y="1821831"/>
                </a:cubicBezTo>
                <a:lnTo>
                  <a:pt x="1496512" y="1821831"/>
                </a:lnTo>
                <a:close/>
              </a:path>
            </a:pathLst>
          </a:custGeom>
          <a:solidFill>
            <a:srgbClr val="F1F1F2"/>
          </a:solidFill>
          <a:ln w="94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05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3831" y="6496279"/>
            <a:ext cx="960000" cy="288000"/>
          </a:xfrm>
        </p:spPr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03389" y="6496279"/>
            <a:ext cx="2497358" cy="28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5868000" cy="6858000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8" y="2903900"/>
            <a:ext cx="4913552" cy="1050200"/>
          </a:xfrm>
        </p:spPr>
        <p:txBody>
          <a:bodyPr/>
          <a:lstStyle>
            <a:lvl1pPr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</a:t>
            </a:r>
            <a:r>
              <a:rPr lang="de-DE" dirty="0" smtClean="0"/>
              <a:t>Zeilen</a:t>
            </a:r>
            <a:endParaRPr lang="en-US" dirty="0"/>
          </a:p>
        </p:txBody>
      </p:sp>
      <p:sp>
        <p:nvSpPr>
          <p:cNvPr id="12" name="Grafik 27">
            <a:extLst>
              <a:ext uri="{FF2B5EF4-FFF2-40B4-BE49-F238E27FC236}">
                <a16:creationId xmlns:a16="http://schemas.microsoft.com/office/drawing/2014/main" id="{59E7332E-4880-3A04-7122-21E0F93CBA43}"/>
              </a:ext>
            </a:extLst>
          </p:cNvPr>
          <p:cNvSpPr/>
          <p:nvPr userDrawn="1"/>
        </p:nvSpPr>
        <p:spPr>
          <a:xfrm>
            <a:off x="814388" y="373316"/>
            <a:ext cx="454983" cy="496488"/>
          </a:xfrm>
          <a:custGeom>
            <a:avLst/>
            <a:gdLst>
              <a:gd name="connsiteX0" fmla="*/ 1972404 w 2047296"/>
              <a:gd name="connsiteY0" fmla="*/ 437338 h 2234058"/>
              <a:gd name="connsiteX1" fmla="*/ 1972404 w 2047296"/>
              <a:gd name="connsiteY1" fmla="*/ 75046 h 2234058"/>
              <a:gd name="connsiteX2" fmla="*/ 1791234 w 2047296"/>
              <a:gd name="connsiteY2" fmla="*/ 0 h 2234058"/>
              <a:gd name="connsiteX3" fmla="*/ 1610064 w 2047296"/>
              <a:gd name="connsiteY3" fmla="*/ 75046 h 2234058"/>
              <a:gd name="connsiteX4" fmla="*/ 1535028 w 2047296"/>
              <a:gd name="connsiteY4" fmla="*/ 256144 h 2234058"/>
              <a:gd name="connsiteX5" fmla="*/ 1610064 w 2047296"/>
              <a:gd name="connsiteY5" fmla="*/ 437338 h 2234058"/>
              <a:gd name="connsiteX6" fmla="*/ 1791234 w 2047296"/>
              <a:gd name="connsiteY6" fmla="*/ 512384 h 2234058"/>
              <a:gd name="connsiteX7" fmla="*/ 1972404 w 2047296"/>
              <a:gd name="connsiteY7" fmla="*/ 437338 h 2234058"/>
              <a:gd name="connsiteX8" fmla="*/ 1972404 w 2047296"/>
              <a:gd name="connsiteY8" fmla="*/ 437338 h 2234058"/>
              <a:gd name="connsiteX9" fmla="*/ 1496417 w 2047296"/>
              <a:gd name="connsiteY9" fmla="*/ 1821831 h 2234058"/>
              <a:gd name="connsiteX10" fmla="*/ 614533 w 2047296"/>
              <a:gd name="connsiteY10" fmla="*/ 1821831 h 2234058"/>
              <a:gd name="connsiteX11" fmla="*/ 1300316 w 2047296"/>
              <a:gd name="connsiteY11" fmla="*/ 1047786 h 2234058"/>
              <a:gd name="connsiteX12" fmla="*/ 1371452 w 2047296"/>
              <a:gd name="connsiteY12" fmla="*/ 874581 h 2234058"/>
              <a:gd name="connsiteX13" fmla="*/ 1299269 w 2047296"/>
              <a:gd name="connsiteY13" fmla="*/ 700902 h 2234058"/>
              <a:gd name="connsiteX14" fmla="*/ 1129512 w 2047296"/>
              <a:gd name="connsiteY14" fmla="*/ 628805 h 2234058"/>
              <a:gd name="connsiteX15" fmla="*/ 27371 w 2047296"/>
              <a:gd name="connsiteY15" fmla="*/ 628805 h 2234058"/>
              <a:gd name="connsiteX16" fmla="*/ 27371 w 2047296"/>
              <a:gd name="connsiteY16" fmla="*/ 1040937 h 2234058"/>
              <a:gd name="connsiteX17" fmla="*/ 706306 w 2047296"/>
              <a:gd name="connsiteY17" fmla="*/ 1040937 h 2234058"/>
              <a:gd name="connsiteX18" fmla="*/ 76824 w 2047296"/>
              <a:gd name="connsiteY18" fmla="*/ 1758960 h 2234058"/>
              <a:gd name="connsiteX19" fmla="*/ 80818 w 2047296"/>
              <a:gd name="connsiteY19" fmla="*/ 2151880 h 2234058"/>
              <a:gd name="connsiteX20" fmla="*/ 279297 w 2047296"/>
              <a:gd name="connsiteY20" fmla="*/ 2234059 h 2234058"/>
              <a:gd name="connsiteX21" fmla="*/ 1727610 w 2047296"/>
              <a:gd name="connsiteY21" fmla="*/ 2234059 h 2234058"/>
              <a:gd name="connsiteX22" fmla="*/ 1926184 w 2047296"/>
              <a:gd name="connsiteY22" fmla="*/ 2151880 h 2234058"/>
              <a:gd name="connsiteX23" fmla="*/ 2008448 w 2047296"/>
              <a:gd name="connsiteY23" fmla="*/ 1949380 h 2234058"/>
              <a:gd name="connsiteX24" fmla="*/ 2008448 w 2047296"/>
              <a:gd name="connsiteY24" fmla="*/ 628805 h 2234058"/>
              <a:gd name="connsiteX25" fmla="*/ 1574305 w 2047296"/>
              <a:gd name="connsiteY25" fmla="*/ 628805 h 2234058"/>
              <a:gd name="connsiteX26" fmla="*/ 1574305 w 2047296"/>
              <a:gd name="connsiteY26" fmla="*/ 1742315 h 2234058"/>
              <a:gd name="connsiteX27" fmla="*/ 1496512 w 2047296"/>
              <a:gd name="connsiteY27" fmla="*/ 1821831 h 2234058"/>
              <a:gd name="connsiteX28" fmla="*/ 1496512 w 2047296"/>
              <a:gd name="connsiteY28" fmla="*/ 1821831 h 22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7296" h="2234058">
                <a:moveTo>
                  <a:pt x="1972404" y="437338"/>
                </a:moveTo>
                <a:cubicBezTo>
                  <a:pt x="2072261" y="337468"/>
                  <a:pt x="2072261" y="174916"/>
                  <a:pt x="1972404" y="75046"/>
                </a:cubicBezTo>
                <a:cubicBezTo>
                  <a:pt x="1923997" y="26632"/>
                  <a:pt x="1859708" y="0"/>
                  <a:pt x="1791234" y="0"/>
                </a:cubicBezTo>
                <a:cubicBezTo>
                  <a:pt x="1722760" y="0"/>
                  <a:pt x="1658471" y="26632"/>
                  <a:pt x="1610064" y="75046"/>
                </a:cubicBezTo>
                <a:cubicBezTo>
                  <a:pt x="1561657" y="123459"/>
                  <a:pt x="1535028" y="187757"/>
                  <a:pt x="1535028" y="256144"/>
                </a:cubicBezTo>
                <a:cubicBezTo>
                  <a:pt x="1535028" y="324532"/>
                  <a:pt x="1561657" y="388925"/>
                  <a:pt x="1610064" y="437338"/>
                </a:cubicBezTo>
                <a:cubicBezTo>
                  <a:pt x="1658471" y="485752"/>
                  <a:pt x="1722760" y="512384"/>
                  <a:pt x="1791234" y="512384"/>
                </a:cubicBezTo>
                <a:cubicBezTo>
                  <a:pt x="1859708" y="512384"/>
                  <a:pt x="1923997" y="485752"/>
                  <a:pt x="1972404" y="437338"/>
                </a:cubicBezTo>
                <a:lnTo>
                  <a:pt x="1972404" y="437338"/>
                </a:lnTo>
                <a:close/>
                <a:moveTo>
                  <a:pt x="1496417" y="1821831"/>
                </a:moveTo>
                <a:lnTo>
                  <a:pt x="614533" y="1821831"/>
                </a:lnTo>
                <a:cubicBezTo>
                  <a:pt x="614533" y="1821831"/>
                  <a:pt x="1300316" y="1047786"/>
                  <a:pt x="1300316" y="1047786"/>
                </a:cubicBezTo>
                <a:cubicBezTo>
                  <a:pt x="1340449" y="1002226"/>
                  <a:pt x="1371547" y="940211"/>
                  <a:pt x="1371452" y="874581"/>
                </a:cubicBezTo>
                <a:cubicBezTo>
                  <a:pt x="1371262" y="808952"/>
                  <a:pt x="1345679" y="747318"/>
                  <a:pt x="1299269" y="700902"/>
                </a:cubicBezTo>
                <a:cubicBezTo>
                  <a:pt x="1253906" y="655532"/>
                  <a:pt x="1193611" y="629851"/>
                  <a:pt x="1129512" y="628805"/>
                </a:cubicBezTo>
                <a:lnTo>
                  <a:pt x="27371" y="628805"/>
                </a:lnTo>
                <a:lnTo>
                  <a:pt x="27371" y="1040937"/>
                </a:lnTo>
                <a:lnTo>
                  <a:pt x="706306" y="1040937"/>
                </a:lnTo>
                <a:cubicBezTo>
                  <a:pt x="706306" y="1040937"/>
                  <a:pt x="76824" y="1758960"/>
                  <a:pt x="76824" y="1758960"/>
                </a:cubicBezTo>
                <a:cubicBezTo>
                  <a:pt x="-25981" y="1876046"/>
                  <a:pt x="-26552" y="2044495"/>
                  <a:pt x="80818" y="2151880"/>
                </a:cubicBezTo>
                <a:cubicBezTo>
                  <a:pt x="133790" y="2204858"/>
                  <a:pt x="204356" y="2234059"/>
                  <a:pt x="279297" y="2234059"/>
                </a:cubicBezTo>
                <a:lnTo>
                  <a:pt x="1727610" y="2234059"/>
                </a:lnTo>
                <a:cubicBezTo>
                  <a:pt x="1802646" y="2234059"/>
                  <a:pt x="1873117" y="2204858"/>
                  <a:pt x="1926184" y="2151880"/>
                </a:cubicBezTo>
                <a:cubicBezTo>
                  <a:pt x="1980297" y="2097759"/>
                  <a:pt x="2009494" y="2025852"/>
                  <a:pt x="2008448" y="1949380"/>
                </a:cubicBezTo>
                <a:lnTo>
                  <a:pt x="2008448" y="628805"/>
                </a:lnTo>
                <a:lnTo>
                  <a:pt x="1574305" y="628805"/>
                </a:lnTo>
                <a:lnTo>
                  <a:pt x="1574305" y="1742315"/>
                </a:lnTo>
                <a:cubicBezTo>
                  <a:pt x="1574020" y="1785021"/>
                  <a:pt x="1539118" y="1820594"/>
                  <a:pt x="1496512" y="1821831"/>
                </a:cubicBezTo>
                <a:lnTo>
                  <a:pt x="1496512" y="1821831"/>
                </a:lnTo>
                <a:close/>
              </a:path>
            </a:pathLst>
          </a:custGeom>
          <a:solidFill>
            <a:srgbClr val="F1F1F2"/>
          </a:solidFill>
          <a:ln w="94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512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194D-45CB-4224-9029-5D5E5EE72F25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CBD8169-D855-41C9-8471-76159CFBEC2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4917" y="1592263"/>
            <a:ext cx="5088000" cy="4787900"/>
          </a:xfr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63EC14B-FC08-46EA-BAB5-2C768101D4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9085" y="1592263"/>
            <a:ext cx="5897364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9F802-52C0-15A2-A7D0-1396548F4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13" name="Grafik 27">
            <a:extLst>
              <a:ext uri="{FF2B5EF4-FFF2-40B4-BE49-F238E27FC236}">
                <a16:creationId xmlns:a16="http://schemas.microsoft.com/office/drawing/2014/main" id="{7AC03B43-DDC3-5B6E-9031-456E9AEBD871}"/>
              </a:ext>
            </a:extLst>
          </p:cNvPr>
          <p:cNvSpPr/>
          <p:nvPr userDrawn="1"/>
        </p:nvSpPr>
        <p:spPr>
          <a:xfrm>
            <a:off x="11367135" y="373316"/>
            <a:ext cx="454983" cy="496488"/>
          </a:xfrm>
          <a:custGeom>
            <a:avLst/>
            <a:gdLst>
              <a:gd name="connsiteX0" fmla="*/ 1972404 w 2047296"/>
              <a:gd name="connsiteY0" fmla="*/ 437338 h 2234058"/>
              <a:gd name="connsiteX1" fmla="*/ 1972404 w 2047296"/>
              <a:gd name="connsiteY1" fmla="*/ 75046 h 2234058"/>
              <a:gd name="connsiteX2" fmla="*/ 1791234 w 2047296"/>
              <a:gd name="connsiteY2" fmla="*/ 0 h 2234058"/>
              <a:gd name="connsiteX3" fmla="*/ 1610064 w 2047296"/>
              <a:gd name="connsiteY3" fmla="*/ 75046 h 2234058"/>
              <a:gd name="connsiteX4" fmla="*/ 1535028 w 2047296"/>
              <a:gd name="connsiteY4" fmla="*/ 256144 h 2234058"/>
              <a:gd name="connsiteX5" fmla="*/ 1610064 w 2047296"/>
              <a:gd name="connsiteY5" fmla="*/ 437338 h 2234058"/>
              <a:gd name="connsiteX6" fmla="*/ 1791234 w 2047296"/>
              <a:gd name="connsiteY6" fmla="*/ 512384 h 2234058"/>
              <a:gd name="connsiteX7" fmla="*/ 1972404 w 2047296"/>
              <a:gd name="connsiteY7" fmla="*/ 437338 h 2234058"/>
              <a:gd name="connsiteX8" fmla="*/ 1972404 w 2047296"/>
              <a:gd name="connsiteY8" fmla="*/ 437338 h 2234058"/>
              <a:gd name="connsiteX9" fmla="*/ 1496417 w 2047296"/>
              <a:gd name="connsiteY9" fmla="*/ 1821831 h 2234058"/>
              <a:gd name="connsiteX10" fmla="*/ 614533 w 2047296"/>
              <a:gd name="connsiteY10" fmla="*/ 1821831 h 2234058"/>
              <a:gd name="connsiteX11" fmla="*/ 1300316 w 2047296"/>
              <a:gd name="connsiteY11" fmla="*/ 1047786 h 2234058"/>
              <a:gd name="connsiteX12" fmla="*/ 1371452 w 2047296"/>
              <a:gd name="connsiteY12" fmla="*/ 874581 h 2234058"/>
              <a:gd name="connsiteX13" fmla="*/ 1299269 w 2047296"/>
              <a:gd name="connsiteY13" fmla="*/ 700902 h 2234058"/>
              <a:gd name="connsiteX14" fmla="*/ 1129512 w 2047296"/>
              <a:gd name="connsiteY14" fmla="*/ 628805 h 2234058"/>
              <a:gd name="connsiteX15" fmla="*/ 27371 w 2047296"/>
              <a:gd name="connsiteY15" fmla="*/ 628805 h 2234058"/>
              <a:gd name="connsiteX16" fmla="*/ 27371 w 2047296"/>
              <a:gd name="connsiteY16" fmla="*/ 1040937 h 2234058"/>
              <a:gd name="connsiteX17" fmla="*/ 706306 w 2047296"/>
              <a:gd name="connsiteY17" fmla="*/ 1040937 h 2234058"/>
              <a:gd name="connsiteX18" fmla="*/ 76824 w 2047296"/>
              <a:gd name="connsiteY18" fmla="*/ 1758960 h 2234058"/>
              <a:gd name="connsiteX19" fmla="*/ 80818 w 2047296"/>
              <a:gd name="connsiteY19" fmla="*/ 2151880 h 2234058"/>
              <a:gd name="connsiteX20" fmla="*/ 279297 w 2047296"/>
              <a:gd name="connsiteY20" fmla="*/ 2234059 h 2234058"/>
              <a:gd name="connsiteX21" fmla="*/ 1727610 w 2047296"/>
              <a:gd name="connsiteY21" fmla="*/ 2234059 h 2234058"/>
              <a:gd name="connsiteX22" fmla="*/ 1926184 w 2047296"/>
              <a:gd name="connsiteY22" fmla="*/ 2151880 h 2234058"/>
              <a:gd name="connsiteX23" fmla="*/ 2008448 w 2047296"/>
              <a:gd name="connsiteY23" fmla="*/ 1949380 h 2234058"/>
              <a:gd name="connsiteX24" fmla="*/ 2008448 w 2047296"/>
              <a:gd name="connsiteY24" fmla="*/ 628805 h 2234058"/>
              <a:gd name="connsiteX25" fmla="*/ 1574305 w 2047296"/>
              <a:gd name="connsiteY25" fmla="*/ 628805 h 2234058"/>
              <a:gd name="connsiteX26" fmla="*/ 1574305 w 2047296"/>
              <a:gd name="connsiteY26" fmla="*/ 1742315 h 2234058"/>
              <a:gd name="connsiteX27" fmla="*/ 1496512 w 2047296"/>
              <a:gd name="connsiteY27" fmla="*/ 1821831 h 2234058"/>
              <a:gd name="connsiteX28" fmla="*/ 1496512 w 2047296"/>
              <a:gd name="connsiteY28" fmla="*/ 1821831 h 22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7296" h="2234058">
                <a:moveTo>
                  <a:pt x="1972404" y="437338"/>
                </a:moveTo>
                <a:cubicBezTo>
                  <a:pt x="2072261" y="337468"/>
                  <a:pt x="2072261" y="174916"/>
                  <a:pt x="1972404" y="75046"/>
                </a:cubicBezTo>
                <a:cubicBezTo>
                  <a:pt x="1923997" y="26632"/>
                  <a:pt x="1859708" y="0"/>
                  <a:pt x="1791234" y="0"/>
                </a:cubicBezTo>
                <a:cubicBezTo>
                  <a:pt x="1722760" y="0"/>
                  <a:pt x="1658471" y="26632"/>
                  <a:pt x="1610064" y="75046"/>
                </a:cubicBezTo>
                <a:cubicBezTo>
                  <a:pt x="1561657" y="123459"/>
                  <a:pt x="1535028" y="187757"/>
                  <a:pt x="1535028" y="256144"/>
                </a:cubicBezTo>
                <a:cubicBezTo>
                  <a:pt x="1535028" y="324532"/>
                  <a:pt x="1561657" y="388925"/>
                  <a:pt x="1610064" y="437338"/>
                </a:cubicBezTo>
                <a:cubicBezTo>
                  <a:pt x="1658471" y="485752"/>
                  <a:pt x="1722760" y="512384"/>
                  <a:pt x="1791234" y="512384"/>
                </a:cubicBezTo>
                <a:cubicBezTo>
                  <a:pt x="1859708" y="512384"/>
                  <a:pt x="1923997" y="485752"/>
                  <a:pt x="1972404" y="437338"/>
                </a:cubicBezTo>
                <a:lnTo>
                  <a:pt x="1972404" y="437338"/>
                </a:lnTo>
                <a:close/>
                <a:moveTo>
                  <a:pt x="1496417" y="1821831"/>
                </a:moveTo>
                <a:lnTo>
                  <a:pt x="614533" y="1821831"/>
                </a:lnTo>
                <a:cubicBezTo>
                  <a:pt x="614533" y="1821831"/>
                  <a:pt x="1300316" y="1047786"/>
                  <a:pt x="1300316" y="1047786"/>
                </a:cubicBezTo>
                <a:cubicBezTo>
                  <a:pt x="1340449" y="1002226"/>
                  <a:pt x="1371547" y="940211"/>
                  <a:pt x="1371452" y="874581"/>
                </a:cubicBezTo>
                <a:cubicBezTo>
                  <a:pt x="1371262" y="808952"/>
                  <a:pt x="1345679" y="747318"/>
                  <a:pt x="1299269" y="700902"/>
                </a:cubicBezTo>
                <a:cubicBezTo>
                  <a:pt x="1253906" y="655532"/>
                  <a:pt x="1193611" y="629851"/>
                  <a:pt x="1129512" y="628805"/>
                </a:cubicBezTo>
                <a:lnTo>
                  <a:pt x="27371" y="628805"/>
                </a:lnTo>
                <a:lnTo>
                  <a:pt x="27371" y="1040937"/>
                </a:lnTo>
                <a:lnTo>
                  <a:pt x="706306" y="1040937"/>
                </a:lnTo>
                <a:cubicBezTo>
                  <a:pt x="706306" y="1040937"/>
                  <a:pt x="76824" y="1758960"/>
                  <a:pt x="76824" y="1758960"/>
                </a:cubicBezTo>
                <a:cubicBezTo>
                  <a:pt x="-25981" y="1876046"/>
                  <a:pt x="-26552" y="2044495"/>
                  <a:pt x="80818" y="2151880"/>
                </a:cubicBezTo>
                <a:cubicBezTo>
                  <a:pt x="133790" y="2204858"/>
                  <a:pt x="204356" y="2234059"/>
                  <a:pt x="279297" y="2234059"/>
                </a:cubicBezTo>
                <a:lnTo>
                  <a:pt x="1727610" y="2234059"/>
                </a:lnTo>
                <a:cubicBezTo>
                  <a:pt x="1802646" y="2234059"/>
                  <a:pt x="1873117" y="2204858"/>
                  <a:pt x="1926184" y="2151880"/>
                </a:cubicBezTo>
                <a:cubicBezTo>
                  <a:pt x="1980297" y="2097759"/>
                  <a:pt x="2009494" y="2025852"/>
                  <a:pt x="2008448" y="1949380"/>
                </a:cubicBezTo>
                <a:lnTo>
                  <a:pt x="2008448" y="628805"/>
                </a:lnTo>
                <a:lnTo>
                  <a:pt x="1574305" y="628805"/>
                </a:lnTo>
                <a:lnTo>
                  <a:pt x="1574305" y="1742315"/>
                </a:lnTo>
                <a:cubicBezTo>
                  <a:pt x="1574020" y="1785021"/>
                  <a:pt x="1539118" y="1820594"/>
                  <a:pt x="1496512" y="1821831"/>
                </a:cubicBezTo>
                <a:lnTo>
                  <a:pt x="1496512" y="1821831"/>
                </a:lnTo>
                <a:close/>
              </a:path>
            </a:pathLst>
          </a:custGeom>
          <a:solidFill>
            <a:srgbClr val="F1F1F2"/>
          </a:solidFill>
          <a:ln w="9481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81B0BF3-076C-C1B9-ACBB-AC6EEDC2EE00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129183FC-7441-BE37-E13C-716563DEC71C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6" name="Grafik 27">
              <a:extLst>
                <a:ext uri="{FF2B5EF4-FFF2-40B4-BE49-F238E27FC236}">
                  <a16:creationId xmlns:a16="http://schemas.microsoft.com/office/drawing/2014/main" id="{964AB90F-D37B-2F5A-42C8-CDD37AC5DFA8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209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13">
          <p15:clr>
            <a:srgbClr val="FBAE40"/>
          </p15:clr>
        </p15:guide>
        <p15:guide id="5" pos="3719">
          <p15:clr>
            <a:srgbClr val="FBAE40"/>
          </p15:clr>
        </p15:guide>
        <p15:guide id="6" pos="3961">
          <p15:clr>
            <a:srgbClr val="FBAE40"/>
          </p15:clr>
        </p15:guide>
        <p15:guide id="7" orient="horz" pos="1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FC6-54FA-42EC-9D5B-383AB3C42370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63EC14B-FC08-46EA-BAB5-2C768101D4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9085" y="1592263"/>
            <a:ext cx="5897364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95684D1-B3E6-40F0-9E63-06A9FE244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92263"/>
            <a:ext cx="5903913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3D7143-C415-1D3D-E101-382E584A0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C5FDB6F-AAA7-924C-0A81-A787A98F722F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D4F69671-267A-14D9-3F7D-EEED61298635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6" name="Grafik 27">
              <a:extLst>
                <a:ext uri="{FF2B5EF4-FFF2-40B4-BE49-F238E27FC236}">
                  <a16:creationId xmlns:a16="http://schemas.microsoft.com/office/drawing/2014/main" id="{D390EBE6-DFB7-6898-9EF1-89E500E7F276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9982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pos="3719">
          <p15:clr>
            <a:srgbClr val="FBAE40"/>
          </p15:clr>
        </p15:guide>
        <p15:guide id="6" pos="3961">
          <p15:clr>
            <a:srgbClr val="FBAE40"/>
          </p15:clr>
        </p15:guide>
        <p15:guide id="7" orient="horz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9F63-F1DF-431F-89FB-5B450E07080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95684D1-B3E6-40F0-9E63-06A9FE244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92263"/>
            <a:ext cx="12186449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9D325-E4E1-3DC9-C69E-E200A1132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0432287-B400-DEC5-8899-EBD8C936B21A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B0063DD5-C422-3A9F-D941-75DF00823234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5" name="Grafik 27">
              <a:extLst>
                <a:ext uri="{FF2B5EF4-FFF2-40B4-BE49-F238E27FC236}">
                  <a16:creationId xmlns:a16="http://schemas.microsoft.com/office/drawing/2014/main" id="{B69AEC6D-382A-1214-46E5-C6B532FE9276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61919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 userDrawn="1">
          <p15:clr>
            <a:srgbClr val="FBAE40"/>
          </p15:clr>
        </p15:guide>
        <p15:guide id="2" orient="horz" pos="1003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13" userDrawn="1">
          <p15:clr>
            <a:srgbClr val="FBAE40"/>
          </p15:clr>
        </p15:guide>
        <p15:guide id="5" orient="horz" pos="15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762F9FF9-9154-673F-C532-95DA1111E6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1243600 w 12192000"/>
              <a:gd name="connsiteY1" fmla="*/ 0 h 6858000"/>
              <a:gd name="connsiteX2" fmla="*/ 10975056 w 12192000"/>
              <a:gd name="connsiteY2" fmla="*/ 268544 h 6858000"/>
              <a:gd name="connsiteX3" fmla="*/ 10983722 w 12192000"/>
              <a:gd name="connsiteY3" fmla="*/ 1122136 h 6858000"/>
              <a:gd name="connsiteX4" fmla="*/ 11415162 w 12192000"/>
              <a:gd name="connsiteY4" fmla="*/ 1301026 h 6858000"/>
              <a:gd name="connsiteX5" fmla="*/ 12192000 w 12192000"/>
              <a:gd name="connsiteY5" fmla="*/ 1301026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1243600" y="0"/>
                </a:lnTo>
                <a:lnTo>
                  <a:pt x="10975056" y="268544"/>
                </a:lnTo>
                <a:cubicBezTo>
                  <a:pt x="10746648" y="505619"/>
                  <a:pt x="10750362" y="888775"/>
                  <a:pt x="10983722" y="1122136"/>
                </a:cubicBezTo>
                <a:cubicBezTo>
                  <a:pt x="11098855" y="1237269"/>
                  <a:pt x="11252366" y="1301026"/>
                  <a:pt x="11415162" y="1301026"/>
                </a:cubicBezTo>
                <a:lnTo>
                  <a:pt x="12192000" y="130102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Bild einfügen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1FBC-66F8-4346-B8AA-A89685A749B5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8B73F6-FCBF-BE2C-0983-A0E90E58C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16CE1A1-890A-3EDF-D13F-38CD5E69A092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F82814B7-D2E6-7DA4-9C76-FA7679E9F27E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2" name="Grafik 27">
              <a:extLst>
                <a:ext uri="{FF2B5EF4-FFF2-40B4-BE49-F238E27FC236}">
                  <a16:creationId xmlns:a16="http://schemas.microsoft.com/office/drawing/2014/main" id="{4A4882A3-8E0D-D78D-402A-BECE32521594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75119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07FD13A4-618D-4C8B-8CFD-18E73F2E1897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BD051FDF-69E3-EABF-76E0-0BF1406619E1}"/>
              </a:ext>
            </a:extLst>
          </p:cNvPr>
          <p:cNvSpPr/>
          <p:nvPr userDrawn="1"/>
        </p:nvSpPr>
        <p:spPr>
          <a:xfrm>
            <a:off x="5515603" y="0"/>
            <a:ext cx="6676397" cy="5413477"/>
          </a:xfrm>
          <a:custGeom>
            <a:avLst/>
            <a:gdLst>
              <a:gd name="connsiteX0" fmla="*/ 3329882 w 6676397"/>
              <a:gd name="connsiteY0" fmla="*/ 0 h 5413477"/>
              <a:gd name="connsiteX1" fmla="*/ 6676397 w 6676397"/>
              <a:gd name="connsiteY1" fmla="*/ 0 h 5413477"/>
              <a:gd name="connsiteX2" fmla="*/ 6676397 w 6676397"/>
              <a:gd name="connsiteY2" fmla="*/ 5412683 h 5413477"/>
              <a:gd name="connsiteX3" fmla="*/ 3334597 w 6676397"/>
              <a:gd name="connsiteY3" fmla="*/ 5412683 h 5413477"/>
              <a:gd name="connsiteX4" fmla="*/ 3334597 w 6676397"/>
              <a:gd name="connsiteY4" fmla="*/ 5413477 h 5413477"/>
              <a:gd name="connsiteX5" fmla="*/ 1465329 w 6676397"/>
              <a:gd name="connsiteY5" fmla="*/ 5413477 h 5413477"/>
              <a:gd name="connsiteX6" fmla="*/ 427176 w 6676397"/>
              <a:gd name="connsiteY6" fmla="*/ 4983023 h 5413477"/>
              <a:gd name="connsiteX7" fmla="*/ 406323 w 6676397"/>
              <a:gd name="connsiteY7" fmla="*/ 2929064 h 5413477"/>
              <a:gd name="connsiteX8" fmla="*/ 3329882 w 6676397"/>
              <a:gd name="connsiteY8" fmla="*/ 5507 h 54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397" h="5413477">
                <a:moveTo>
                  <a:pt x="3329882" y="0"/>
                </a:moveTo>
                <a:lnTo>
                  <a:pt x="6676397" y="0"/>
                </a:lnTo>
                <a:lnTo>
                  <a:pt x="6676397" y="5412683"/>
                </a:lnTo>
                <a:lnTo>
                  <a:pt x="3334597" y="5412683"/>
                </a:lnTo>
                <a:lnTo>
                  <a:pt x="3334597" y="5413477"/>
                </a:lnTo>
                <a:lnTo>
                  <a:pt x="1465329" y="5413477"/>
                </a:lnTo>
                <a:cubicBezTo>
                  <a:pt x="1073601" y="5413477"/>
                  <a:pt x="704215" y="5260063"/>
                  <a:pt x="427176" y="4983023"/>
                </a:cubicBezTo>
                <a:cubicBezTo>
                  <a:pt x="-134348" y="4421498"/>
                  <a:pt x="-143285" y="3499526"/>
                  <a:pt x="406323" y="2929064"/>
                </a:cubicBezTo>
                <a:lnTo>
                  <a:pt x="3329882" y="5507"/>
                </a:lnTo>
                <a:close/>
              </a:path>
            </a:pathLst>
          </a:custGeom>
          <a:solidFill>
            <a:schemeClr val="bg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BA5848C-5261-45AF-CEFE-DC1E8CDCE57B}"/>
              </a:ext>
            </a:extLst>
          </p:cNvPr>
          <p:cNvSpPr/>
          <p:nvPr userDrawn="1"/>
        </p:nvSpPr>
        <p:spPr>
          <a:xfrm rot="10800000" flipV="1">
            <a:off x="-1" y="0"/>
            <a:ext cx="8559313" cy="6875359"/>
          </a:xfrm>
          <a:custGeom>
            <a:avLst/>
            <a:gdLst>
              <a:gd name="connsiteX0" fmla="*/ 8559313 w 8559313"/>
              <a:gd name="connsiteY0" fmla="*/ 0 h 6875359"/>
              <a:gd name="connsiteX1" fmla="*/ 4211196 w 8559313"/>
              <a:gd name="connsiteY1" fmla="*/ 0 h 6875359"/>
              <a:gd name="connsiteX2" fmla="*/ 520917 w 8559313"/>
              <a:gd name="connsiteY2" fmla="*/ 3690277 h 6875359"/>
              <a:gd name="connsiteX3" fmla="*/ 547651 w 8559313"/>
              <a:gd name="connsiteY3" fmla="*/ 6323506 h 6875359"/>
              <a:gd name="connsiteX4" fmla="*/ 1878590 w 8559313"/>
              <a:gd name="connsiteY4" fmla="*/ 6875359 h 6875359"/>
              <a:gd name="connsiteX5" fmla="*/ 4275040 w 8559313"/>
              <a:gd name="connsiteY5" fmla="*/ 6875359 h 6875359"/>
              <a:gd name="connsiteX6" fmla="*/ 4275040 w 8559313"/>
              <a:gd name="connsiteY6" fmla="*/ 6874341 h 6875359"/>
              <a:gd name="connsiteX7" fmla="*/ 8559313 w 8559313"/>
              <a:gd name="connsiteY7" fmla="*/ 6874341 h 68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313" h="6875359">
                <a:moveTo>
                  <a:pt x="8559313" y="0"/>
                </a:moveTo>
                <a:lnTo>
                  <a:pt x="4211196" y="0"/>
                </a:lnTo>
                <a:lnTo>
                  <a:pt x="520917" y="3690277"/>
                </a:lnTo>
                <a:cubicBezTo>
                  <a:pt x="-183695" y="4421624"/>
                  <a:pt x="-172238" y="5603616"/>
                  <a:pt x="547651" y="6323506"/>
                </a:cubicBezTo>
                <a:cubicBezTo>
                  <a:pt x="902822" y="6678679"/>
                  <a:pt x="1376384" y="6875359"/>
                  <a:pt x="1878590" y="6875359"/>
                </a:cubicBezTo>
                <a:lnTo>
                  <a:pt x="4275040" y="6875359"/>
                </a:lnTo>
                <a:lnTo>
                  <a:pt x="4275040" y="6874341"/>
                </a:lnTo>
                <a:lnTo>
                  <a:pt x="8559313" y="687434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BB4D871E-32A3-AF12-7F91-D957FA1C8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253" y="3436378"/>
            <a:ext cx="6946806" cy="1828800"/>
          </a:xfrm>
        </p:spPr>
        <p:txBody>
          <a:bodyPr/>
          <a:lstStyle>
            <a:lvl1pPr>
              <a:defRPr sz="5000" baseline="0">
                <a:solidFill>
                  <a:srgbClr val="F1F1F2"/>
                </a:solidFill>
              </a:defRPr>
            </a:lvl1pPr>
          </a:lstStyle>
          <a:p>
            <a:pPr lvl="0"/>
            <a:r>
              <a:rPr lang="de-DE" dirty="0"/>
              <a:t>Zwischentitel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189252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rafik 8">
            <a:extLst>
              <a:ext uri="{FF2B5EF4-FFF2-40B4-BE49-F238E27FC236}">
                <a16:creationId xmlns:a16="http://schemas.microsoft.com/office/drawing/2014/main" id="{830CF843-5D29-37AA-39EF-72F37A3484C9}"/>
              </a:ext>
            </a:extLst>
          </p:cNvPr>
          <p:cNvSpPr/>
          <p:nvPr userDrawn="1"/>
        </p:nvSpPr>
        <p:spPr>
          <a:xfrm>
            <a:off x="-1798" y="-4782"/>
            <a:ext cx="9140789" cy="6867565"/>
          </a:xfrm>
          <a:custGeom>
            <a:avLst/>
            <a:gdLst>
              <a:gd name="connsiteX0" fmla="*/ 0 w 5300483"/>
              <a:gd name="connsiteY0" fmla="*/ 4372750 h 4372749"/>
              <a:gd name="connsiteX1" fmla="*/ 0 w 5300483"/>
              <a:gd name="connsiteY1" fmla="*/ 0 h 4372749"/>
              <a:gd name="connsiteX2" fmla="*/ 3898056 w 5300483"/>
              <a:gd name="connsiteY2" fmla="*/ 0 h 4372749"/>
              <a:gd name="connsiteX3" fmla="*/ 4891498 w 5300483"/>
              <a:gd name="connsiteY3" fmla="*/ 411617 h 4372749"/>
              <a:gd name="connsiteX4" fmla="*/ 4911413 w 5300483"/>
              <a:gd name="connsiteY4" fmla="*/ 2378695 h 4372749"/>
              <a:gd name="connsiteX5" fmla="*/ 2918408 w 5300483"/>
              <a:gd name="connsiteY5" fmla="*/ 4372750 h 4372749"/>
              <a:gd name="connsiteX6" fmla="*/ 0 w 5300483"/>
              <a:gd name="connsiteY6" fmla="*/ 4372750 h 4372749"/>
              <a:gd name="connsiteX0" fmla="*/ 530468 w 5830951"/>
              <a:gd name="connsiteY0" fmla="*/ 4372750 h 4372750"/>
              <a:gd name="connsiteX1" fmla="*/ 0 w 5830951"/>
              <a:gd name="connsiteY1" fmla="*/ 12938 h 4372750"/>
              <a:gd name="connsiteX2" fmla="*/ 4428524 w 5830951"/>
              <a:gd name="connsiteY2" fmla="*/ 0 h 4372750"/>
              <a:gd name="connsiteX3" fmla="*/ 5421966 w 5830951"/>
              <a:gd name="connsiteY3" fmla="*/ 411617 h 4372750"/>
              <a:gd name="connsiteX4" fmla="*/ 5441881 w 5830951"/>
              <a:gd name="connsiteY4" fmla="*/ 2378695 h 4372750"/>
              <a:gd name="connsiteX5" fmla="*/ 3448876 w 5830951"/>
              <a:gd name="connsiteY5" fmla="*/ 4372750 h 4372750"/>
              <a:gd name="connsiteX6" fmla="*/ 530468 w 5830951"/>
              <a:gd name="connsiteY6" fmla="*/ 4372750 h 4372750"/>
              <a:gd name="connsiteX0" fmla="*/ 12938 w 5830951"/>
              <a:gd name="connsiteY0" fmla="*/ 4372750 h 4372750"/>
              <a:gd name="connsiteX1" fmla="*/ 0 w 5830951"/>
              <a:gd name="connsiteY1" fmla="*/ 12938 h 4372750"/>
              <a:gd name="connsiteX2" fmla="*/ 4428524 w 5830951"/>
              <a:gd name="connsiteY2" fmla="*/ 0 h 4372750"/>
              <a:gd name="connsiteX3" fmla="*/ 5421966 w 5830951"/>
              <a:gd name="connsiteY3" fmla="*/ 411617 h 4372750"/>
              <a:gd name="connsiteX4" fmla="*/ 5441881 w 5830951"/>
              <a:gd name="connsiteY4" fmla="*/ 2378695 h 4372750"/>
              <a:gd name="connsiteX5" fmla="*/ 3448876 w 5830951"/>
              <a:gd name="connsiteY5" fmla="*/ 4372750 h 4372750"/>
              <a:gd name="connsiteX6" fmla="*/ 12938 w 5830951"/>
              <a:gd name="connsiteY6" fmla="*/ 4372750 h 4372750"/>
              <a:gd name="connsiteX0" fmla="*/ 199 w 5818212"/>
              <a:gd name="connsiteY0" fmla="*/ 4372750 h 4372750"/>
              <a:gd name="connsiteX1" fmla="*/ 59140 w 5818212"/>
              <a:gd name="connsiteY1" fmla="*/ 95599 h 4372750"/>
              <a:gd name="connsiteX2" fmla="*/ 4415785 w 5818212"/>
              <a:gd name="connsiteY2" fmla="*/ 0 h 4372750"/>
              <a:gd name="connsiteX3" fmla="*/ 5409227 w 5818212"/>
              <a:gd name="connsiteY3" fmla="*/ 411617 h 4372750"/>
              <a:gd name="connsiteX4" fmla="*/ 5429142 w 5818212"/>
              <a:gd name="connsiteY4" fmla="*/ 2378695 h 4372750"/>
              <a:gd name="connsiteX5" fmla="*/ 3436137 w 5818212"/>
              <a:gd name="connsiteY5" fmla="*/ 4372750 h 4372750"/>
              <a:gd name="connsiteX6" fmla="*/ 199 w 5818212"/>
              <a:gd name="connsiteY6" fmla="*/ 4372750 h 4372750"/>
              <a:gd name="connsiteX0" fmla="*/ 2156 w 5820169"/>
              <a:gd name="connsiteY0" fmla="*/ 4372750 h 4372750"/>
              <a:gd name="connsiteX1" fmla="*/ 0 w 5820169"/>
              <a:gd name="connsiteY1" fmla="*/ 5750 h 4372750"/>
              <a:gd name="connsiteX2" fmla="*/ 4417742 w 5820169"/>
              <a:gd name="connsiteY2" fmla="*/ 0 h 4372750"/>
              <a:gd name="connsiteX3" fmla="*/ 5411184 w 5820169"/>
              <a:gd name="connsiteY3" fmla="*/ 411617 h 4372750"/>
              <a:gd name="connsiteX4" fmla="*/ 5431099 w 5820169"/>
              <a:gd name="connsiteY4" fmla="*/ 2378695 h 4372750"/>
              <a:gd name="connsiteX5" fmla="*/ 3438094 w 5820169"/>
              <a:gd name="connsiteY5" fmla="*/ 4372750 h 4372750"/>
              <a:gd name="connsiteX6" fmla="*/ 2156 w 5820169"/>
              <a:gd name="connsiteY6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169" h="4372750">
                <a:moveTo>
                  <a:pt x="2156" y="4372750"/>
                </a:moveTo>
                <a:cubicBezTo>
                  <a:pt x="-2157" y="2919479"/>
                  <a:pt x="4313" y="1459021"/>
                  <a:pt x="0" y="5750"/>
                </a:cubicBezTo>
                <a:lnTo>
                  <a:pt x="4417742" y="0"/>
                </a:lnTo>
                <a:cubicBezTo>
                  <a:pt x="4792957" y="0"/>
                  <a:pt x="5145853" y="146198"/>
                  <a:pt x="5411184" y="411617"/>
                </a:cubicBezTo>
                <a:cubicBezTo>
                  <a:pt x="5948665" y="949432"/>
                  <a:pt x="5957499" y="1831966"/>
                  <a:pt x="5431099" y="2378695"/>
                </a:cubicBezTo>
                <a:lnTo>
                  <a:pt x="3438094" y="4372750"/>
                </a:lnTo>
                <a:lnTo>
                  <a:pt x="2156" y="4372750"/>
                </a:lnTo>
                <a:close/>
              </a:path>
            </a:pathLst>
          </a:cu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5EAD3191-C50B-468C-9A65-5B739A50D9F7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42D812E-1907-409D-6164-B1558D03A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88" y="406421"/>
            <a:ext cx="2864781" cy="1404461"/>
          </a:xfrm>
          <a:prstGeom prst="rect">
            <a:avLst/>
          </a:prstGeom>
        </p:spPr>
      </p:pic>
      <p:sp>
        <p:nvSpPr>
          <p:cNvPr id="3" name="Grafik 8">
            <a:extLst>
              <a:ext uri="{FF2B5EF4-FFF2-40B4-BE49-F238E27FC236}">
                <a16:creationId xmlns:a16="http://schemas.microsoft.com/office/drawing/2014/main" id="{3011093E-9843-A895-A586-FC5C1060AE39}"/>
              </a:ext>
            </a:extLst>
          </p:cNvPr>
          <p:cNvSpPr/>
          <p:nvPr userDrawn="1"/>
        </p:nvSpPr>
        <p:spPr>
          <a:xfrm>
            <a:off x="10265911" y="3731589"/>
            <a:ext cx="1926090" cy="3126411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accent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814915" y="2679035"/>
            <a:ext cx="6791229" cy="2407479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50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C8F3220-A449-4332-C280-3AEAA492B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09453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C3E3DB0E-CB91-1059-157E-F03158B96A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44805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3780377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BACDDD58-DA1C-4F83-94C9-24DC9B8BE36C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BD051FDF-69E3-EABF-76E0-0BF1406619E1}"/>
              </a:ext>
            </a:extLst>
          </p:cNvPr>
          <p:cNvSpPr/>
          <p:nvPr userDrawn="1"/>
        </p:nvSpPr>
        <p:spPr>
          <a:xfrm>
            <a:off x="5515603" y="0"/>
            <a:ext cx="6676397" cy="5413477"/>
          </a:xfrm>
          <a:custGeom>
            <a:avLst/>
            <a:gdLst>
              <a:gd name="connsiteX0" fmla="*/ 3329882 w 6676397"/>
              <a:gd name="connsiteY0" fmla="*/ 0 h 5413477"/>
              <a:gd name="connsiteX1" fmla="*/ 6676397 w 6676397"/>
              <a:gd name="connsiteY1" fmla="*/ 0 h 5413477"/>
              <a:gd name="connsiteX2" fmla="*/ 6676397 w 6676397"/>
              <a:gd name="connsiteY2" fmla="*/ 5412683 h 5413477"/>
              <a:gd name="connsiteX3" fmla="*/ 3334597 w 6676397"/>
              <a:gd name="connsiteY3" fmla="*/ 5412683 h 5413477"/>
              <a:gd name="connsiteX4" fmla="*/ 3334597 w 6676397"/>
              <a:gd name="connsiteY4" fmla="*/ 5413477 h 5413477"/>
              <a:gd name="connsiteX5" fmla="*/ 1465329 w 6676397"/>
              <a:gd name="connsiteY5" fmla="*/ 5413477 h 5413477"/>
              <a:gd name="connsiteX6" fmla="*/ 427176 w 6676397"/>
              <a:gd name="connsiteY6" fmla="*/ 4983023 h 5413477"/>
              <a:gd name="connsiteX7" fmla="*/ 406323 w 6676397"/>
              <a:gd name="connsiteY7" fmla="*/ 2929064 h 5413477"/>
              <a:gd name="connsiteX8" fmla="*/ 3329882 w 6676397"/>
              <a:gd name="connsiteY8" fmla="*/ 5507 h 54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397" h="5413477">
                <a:moveTo>
                  <a:pt x="3329882" y="0"/>
                </a:moveTo>
                <a:lnTo>
                  <a:pt x="6676397" y="0"/>
                </a:lnTo>
                <a:lnTo>
                  <a:pt x="6676397" y="5412683"/>
                </a:lnTo>
                <a:lnTo>
                  <a:pt x="3334597" y="5412683"/>
                </a:lnTo>
                <a:lnTo>
                  <a:pt x="3334597" y="5413477"/>
                </a:lnTo>
                <a:lnTo>
                  <a:pt x="1465329" y="5413477"/>
                </a:lnTo>
                <a:cubicBezTo>
                  <a:pt x="1073601" y="5413477"/>
                  <a:pt x="704215" y="5260063"/>
                  <a:pt x="427176" y="4983023"/>
                </a:cubicBezTo>
                <a:cubicBezTo>
                  <a:pt x="-134348" y="4421498"/>
                  <a:pt x="-143285" y="3499526"/>
                  <a:pt x="406323" y="2929064"/>
                </a:cubicBezTo>
                <a:lnTo>
                  <a:pt x="3329882" y="5507"/>
                </a:lnTo>
                <a:close/>
              </a:path>
            </a:pathLst>
          </a:custGeom>
          <a:solidFill>
            <a:schemeClr val="accent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BA5848C-5261-45AF-CEFE-DC1E8CDCE57B}"/>
              </a:ext>
            </a:extLst>
          </p:cNvPr>
          <p:cNvSpPr/>
          <p:nvPr userDrawn="1"/>
        </p:nvSpPr>
        <p:spPr>
          <a:xfrm rot="10800000" flipV="1">
            <a:off x="-1" y="0"/>
            <a:ext cx="8559313" cy="6875359"/>
          </a:xfrm>
          <a:custGeom>
            <a:avLst/>
            <a:gdLst>
              <a:gd name="connsiteX0" fmla="*/ 8559313 w 8559313"/>
              <a:gd name="connsiteY0" fmla="*/ 0 h 6875359"/>
              <a:gd name="connsiteX1" fmla="*/ 4211196 w 8559313"/>
              <a:gd name="connsiteY1" fmla="*/ 0 h 6875359"/>
              <a:gd name="connsiteX2" fmla="*/ 520917 w 8559313"/>
              <a:gd name="connsiteY2" fmla="*/ 3690277 h 6875359"/>
              <a:gd name="connsiteX3" fmla="*/ 547651 w 8559313"/>
              <a:gd name="connsiteY3" fmla="*/ 6323506 h 6875359"/>
              <a:gd name="connsiteX4" fmla="*/ 1878590 w 8559313"/>
              <a:gd name="connsiteY4" fmla="*/ 6875359 h 6875359"/>
              <a:gd name="connsiteX5" fmla="*/ 4275040 w 8559313"/>
              <a:gd name="connsiteY5" fmla="*/ 6875359 h 6875359"/>
              <a:gd name="connsiteX6" fmla="*/ 4275040 w 8559313"/>
              <a:gd name="connsiteY6" fmla="*/ 6874341 h 6875359"/>
              <a:gd name="connsiteX7" fmla="*/ 8559313 w 8559313"/>
              <a:gd name="connsiteY7" fmla="*/ 6874341 h 68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313" h="6875359">
                <a:moveTo>
                  <a:pt x="8559313" y="0"/>
                </a:moveTo>
                <a:lnTo>
                  <a:pt x="4211196" y="0"/>
                </a:lnTo>
                <a:lnTo>
                  <a:pt x="520917" y="3690277"/>
                </a:lnTo>
                <a:cubicBezTo>
                  <a:pt x="-183695" y="4421624"/>
                  <a:pt x="-172238" y="5603616"/>
                  <a:pt x="547651" y="6323506"/>
                </a:cubicBezTo>
                <a:cubicBezTo>
                  <a:pt x="902822" y="6678679"/>
                  <a:pt x="1376384" y="6875359"/>
                  <a:pt x="1878590" y="6875359"/>
                </a:cubicBezTo>
                <a:lnTo>
                  <a:pt x="4275040" y="6875359"/>
                </a:lnTo>
                <a:lnTo>
                  <a:pt x="4275040" y="6874341"/>
                </a:lnTo>
                <a:lnTo>
                  <a:pt x="8559313" y="687434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BB4D871E-32A3-AF12-7F91-D957FA1C8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253" y="3436378"/>
            <a:ext cx="6946806" cy="1828800"/>
          </a:xfrm>
        </p:spPr>
        <p:txBody>
          <a:bodyPr/>
          <a:lstStyle>
            <a:lvl1pPr>
              <a:defRPr sz="5000" baseline="0">
                <a:solidFill>
                  <a:srgbClr val="F1F1F2"/>
                </a:solidFill>
              </a:defRPr>
            </a:lvl1pPr>
          </a:lstStyle>
          <a:p>
            <a:pPr lvl="0"/>
            <a:r>
              <a:rPr lang="de-DE" dirty="0"/>
              <a:t>Zwischentitel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154327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9214-E5C6-41D1-AEDC-EAEA3433FA4C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A84A2F29-6C91-4840-B978-596EF13E8B6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633917" y="2167391"/>
            <a:ext cx="3264000" cy="323999"/>
          </a:xfrm>
          <a:prstGeom prst="roundRect">
            <a:avLst/>
          </a:prstGeom>
          <a:solidFill>
            <a:schemeClr val="bg1"/>
          </a:solidFill>
          <a:ln w="0">
            <a:solidFill>
              <a:schemeClr val="accent1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CB9369AE-9E83-4386-BA1B-B2A4B71FB3E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14916" y="2167390"/>
            <a:ext cx="3264000" cy="324000"/>
          </a:xfrm>
          <a:prstGeom prst="roundRect">
            <a:avLst/>
          </a:prstGeom>
          <a:solidFill>
            <a:schemeClr val="accent3"/>
          </a:solidFill>
          <a:ln w="0">
            <a:solidFill>
              <a:schemeClr val="accent5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3DD415D6-016C-4058-93F3-3CA0481204FD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14916" y="2599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Vertical Text Placeholder 2">
            <a:extLst>
              <a:ext uri="{FF2B5EF4-FFF2-40B4-BE49-F238E27FC236}">
                <a16:creationId xmlns:a16="http://schemas.microsoft.com/office/drawing/2014/main" id="{59DDB908-C382-4BCB-8514-2C78826C891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14916" y="3247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Vertical Text Placeholder 2">
            <a:extLst>
              <a:ext uri="{FF2B5EF4-FFF2-40B4-BE49-F238E27FC236}">
                <a16:creationId xmlns:a16="http://schemas.microsoft.com/office/drawing/2014/main" id="{83D141CE-B389-4604-B1D7-8F430B6478EF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814916" y="3895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Vertical Text Placeholder 2">
            <a:extLst>
              <a:ext uri="{FF2B5EF4-FFF2-40B4-BE49-F238E27FC236}">
                <a16:creationId xmlns:a16="http://schemas.microsoft.com/office/drawing/2014/main" id="{A203B3CB-1785-4E6B-9CA5-514157D72C36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814916" y="4543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691A4B11-70B4-4CEE-A5E1-2533461FC7D5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814916" y="5191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9" name="Vertical Text Placeholder 2">
            <a:extLst>
              <a:ext uri="{FF2B5EF4-FFF2-40B4-BE49-F238E27FC236}">
                <a16:creationId xmlns:a16="http://schemas.microsoft.com/office/drawing/2014/main" id="{EADE2615-BF9A-43FD-A94B-770D267F4017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4223278" y="2167390"/>
            <a:ext cx="3264000" cy="324000"/>
          </a:xfrm>
          <a:prstGeom prst="roundRect">
            <a:avLst/>
          </a:prstGeom>
          <a:solidFill>
            <a:schemeClr val="tx2"/>
          </a:solidFill>
          <a:ln w="0">
            <a:solidFill>
              <a:schemeClr val="accent6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0" name="Vertical Text Placeholder 2">
            <a:extLst>
              <a:ext uri="{FF2B5EF4-FFF2-40B4-BE49-F238E27FC236}">
                <a16:creationId xmlns:a16="http://schemas.microsoft.com/office/drawing/2014/main" id="{76F5EF02-6BF3-4462-8C5C-1C80AE3F5837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4223278" y="2599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F42833FA-3FC1-4054-A89F-1194184BC604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4223278" y="3247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2" name="Vertical Text Placeholder 2">
            <a:extLst>
              <a:ext uri="{FF2B5EF4-FFF2-40B4-BE49-F238E27FC236}">
                <a16:creationId xmlns:a16="http://schemas.microsoft.com/office/drawing/2014/main" id="{1B499548-DDD7-4180-A4F9-A195DC83CF3E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223278" y="3895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Vertical Text Placeholder 2">
            <a:extLst>
              <a:ext uri="{FF2B5EF4-FFF2-40B4-BE49-F238E27FC236}">
                <a16:creationId xmlns:a16="http://schemas.microsoft.com/office/drawing/2014/main" id="{F7BD966C-FF20-4433-BDFF-B59AABE366EC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4223278" y="4543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Vertical Text Placeholder 2">
            <a:extLst>
              <a:ext uri="{FF2B5EF4-FFF2-40B4-BE49-F238E27FC236}">
                <a16:creationId xmlns:a16="http://schemas.microsoft.com/office/drawing/2014/main" id="{E0CEBF91-83A2-490C-A16C-BC2E3F0413A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4223061" y="5191453"/>
            <a:ext cx="3263999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Vertical Text Placeholder 2">
            <a:extLst>
              <a:ext uri="{FF2B5EF4-FFF2-40B4-BE49-F238E27FC236}">
                <a16:creationId xmlns:a16="http://schemas.microsoft.com/office/drawing/2014/main" id="{4DBB6F8D-316A-49A9-B76B-B32807D97787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814917" y="1592263"/>
            <a:ext cx="10561084" cy="324000"/>
          </a:xfrm>
        </p:spPr>
        <p:txBody>
          <a:bodyPr vert="horz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zur Grafik</a:t>
            </a:r>
          </a:p>
        </p:txBody>
      </p:sp>
      <p:sp>
        <p:nvSpPr>
          <p:cNvPr id="26" name="Vertical Text Placeholder 2">
            <a:extLst>
              <a:ext uri="{FF2B5EF4-FFF2-40B4-BE49-F238E27FC236}">
                <a16:creationId xmlns:a16="http://schemas.microsoft.com/office/drawing/2014/main" id="{9C58D4CE-946E-4FF3-BC66-0F3EA2371CEF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814917" y="6056830"/>
            <a:ext cx="10561084" cy="261338"/>
          </a:xfrm>
        </p:spPr>
        <p:txBody>
          <a:bodyPr vert="horz"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Beschreibung/Zusatzinfo/Quelle</a:t>
            </a: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378F2D09-AE62-7B66-6881-860642CDC78D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7631205" y="2599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6C307CC2-62B1-8BD7-EC2B-849EEC2A97E2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7631205" y="3247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6A04E3DF-D3C2-2686-7C64-655E7D0CC7CE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7631205" y="3895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887B2A72-AD0E-4D90-2410-130F08C8FF9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7631205" y="4543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0" name="Vertical Text Placeholder 2">
            <a:extLst>
              <a:ext uri="{FF2B5EF4-FFF2-40B4-BE49-F238E27FC236}">
                <a16:creationId xmlns:a16="http://schemas.microsoft.com/office/drawing/2014/main" id="{E0BF3493-F2F1-33CF-F2AC-4A998E7D6842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7631205" y="5191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FC177E8-8955-7A92-81C6-D59693CA51FF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321982B0-61E2-AD91-F67B-F4E25D538ACF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32" name="Grafik 27">
              <a:extLst>
                <a:ext uri="{FF2B5EF4-FFF2-40B4-BE49-F238E27FC236}">
                  <a16:creationId xmlns:a16="http://schemas.microsoft.com/office/drawing/2014/main" id="{953E7766-28DC-6945-BD4C-97370698DCAE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72394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 userDrawn="1">
          <p15:clr>
            <a:srgbClr val="FBAE40"/>
          </p15:clr>
        </p15:guide>
        <p15:guide id="2" orient="horz" pos="15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13" userDrawn="1">
          <p15:clr>
            <a:srgbClr val="FBAE40"/>
          </p15:clr>
        </p15:guide>
        <p15:guide id="5" pos="2721" userDrawn="1">
          <p15:clr>
            <a:srgbClr val="FBAE40"/>
          </p15:clr>
        </p15:guide>
        <p15:guide id="6" pos="2812" userDrawn="1">
          <p15:clr>
            <a:srgbClr val="FBAE40"/>
          </p15:clr>
        </p15:guide>
        <p15:guide id="8" pos="4959" userDrawn="1">
          <p15:clr>
            <a:srgbClr val="FBAE40"/>
          </p15:clr>
        </p15:guide>
        <p15:guide id="9" pos="4868" userDrawn="1">
          <p15:clr>
            <a:srgbClr val="FBAE40"/>
          </p15:clr>
        </p15:guide>
        <p15:guide id="10" pos="7015" userDrawn="1">
          <p15:clr>
            <a:srgbClr val="FBAE40"/>
          </p15:clr>
        </p15:guide>
        <p15:guide id="11" pos="665" userDrawn="1">
          <p15:clr>
            <a:srgbClr val="FBAE40"/>
          </p15:clr>
        </p15:guide>
        <p15:guide id="12" orient="horz" pos="1271" userDrawn="1">
          <p15:clr>
            <a:srgbClr val="FBAE40"/>
          </p15:clr>
        </p15:guide>
        <p15:guide id="13" orient="horz" pos="3515" userDrawn="1">
          <p15:clr>
            <a:srgbClr val="FBAE40"/>
          </p15:clr>
        </p15:guide>
        <p15:guide id="14" orient="horz" pos="100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7BA0-6B96-4902-BF56-D97DA2AF9890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Graue Fläche">
            <a:extLst>
              <a:ext uri="{FF2B5EF4-FFF2-40B4-BE49-F238E27FC236}">
                <a16:creationId xmlns:a16="http://schemas.microsoft.com/office/drawing/2014/main" id="{8CB44095-693A-4905-B824-D3877F51914E}"/>
              </a:ext>
            </a:extLst>
          </p:cNvPr>
          <p:cNvSpPr/>
          <p:nvPr userDrawn="1"/>
        </p:nvSpPr>
        <p:spPr>
          <a:xfrm>
            <a:off x="814917" y="1998876"/>
            <a:ext cx="10561084" cy="395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357D9F4-EA21-4AC3-9320-DFEAF31DB9E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14916" y="2286875"/>
            <a:ext cx="10079784" cy="34125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Diagramm/Tabelle einfügen (Text auf erster Ebene // für Aufzählung oder Überschrift &gt;&gt; Menü // Start // Absatz // Listenebene erhöhen (oder TAB-Taste))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2DB63C4-6539-2B02-10FD-232E3819A880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814917" y="1592263"/>
            <a:ext cx="10561084" cy="324000"/>
          </a:xfrm>
        </p:spPr>
        <p:txBody>
          <a:bodyPr vert="horz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zur Grafik</a:t>
            </a: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3BEF8F09-A598-EEF2-B3A8-BCCD7D54055B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814917" y="6056830"/>
            <a:ext cx="10561084" cy="261338"/>
          </a:xfrm>
        </p:spPr>
        <p:txBody>
          <a:bodyPr vert="horz"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Beschreibung/Zusatzinfo/Quelle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C72D1E-A9F4-923F-9725-93D96A51A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F4F1C62-6022-F1DD-33A3-6DC38D527EC7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F5F12D1E-B2B3-F221-04B2-1114050E66AE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3" name="Grafik 27">
              <a:extLst>
                <a:ext uri="{FF2B5EF4-FFF2-40B4-BE49-F238E27FC236}">
                  <a16:creationId xmlns:a16="http://schemas.microsoft.com/office/drawing/2014/main" id="{EDF02795-28A5-3E6A-1D40-4389A1356381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915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 userDrawn="1">
          <p15:clr>
            <a:srgbClr val="FBAE40"/>
          </p15:clr>
        </p15:guide>
        <p15:guide id="2" orient="horz" pos="15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13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  <p15:guide id="6" pos="665" userDrawn="1">
          <p15:clr>
            <a:srgbClr val="FBAE40"/>
          </p15:clr>
        </p15:guide>
        <p15:guide id="7" pos="7015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_Jung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F411F78-D76E-C91A-4F92-662539CECAC6}"/>
              </a:ext>
            </a:extLst>
          </p:cNvPr>
          <p:cNvSpPr/>
          <p:nvPr userDrawn="1"/>
        </p:nvSpPr>
        <p:spPr>
          <a:xfrm>
            <a:off x="0" y="0"/>
            <a:ext cx="12192000" cy="6879262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EB43B4C-E3AA-6EC8-F78D-36EB2048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8380443" cy="6879262"/>
          </a:xfrm>
          <a:custGeom>
            <a:avLst/>
            <a:gdLst>
              <a:gd name="connsiteX0" fmla="*/ 0 w 5300483"/>
              <a:gd name="connsiteY0" fmla="*/ 0 h 4372750"/>
              <a:gd name="connsiteX1" fmla="*/ 3898056 w 5300483"/>
              <a:gd name="connsiteY1" fmla="*/ 0 h 4372750"/>
              <a:gd name="connsiteX2" fmla="*/ 4891498 w 5300483"/>
              <a:gd name="connsiteY2" fmla="*/ 411617 h 4372750"/>
              <a:gd name="connsiteX3" fmla="*/ 4911414 w 5300483"/>
              <a:gd name="connsiteY3" fmla="*/ 2378695 h 4372750"/>
              <a:gd name="connsiteX4" fmla="*/ 2918408 w 5300483"/>
              <a:gd name="connsiteY4" fmla="*/ 4372750 h 4372750"/>
              <a:gd name="connsiteX5" fmla="*/ 0 w 5300483"/>
              <a:gd name="connsiteY5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483" h="4372750">
                <a:moveTo>
                  <a:pt x="0" y="0"/>
                </a:moveTo>
                <a:lnTo>
                  <a:pt x="3898056" y="0"/>
                </a:lnTo>
                <a:cubicBezTo>
                  <a:pt x="4273271" y="0"/>
                  <a:pt x="4626167" y="146198"/>
                  <a:pt x="4891498" y="411617"/>
                </a:cubicBezTo>
                <a:cubicBezTo>
                  <a:pt x="5428979" y="949432"/>
                  <a:pt x="5437813" y="1831966"/>
                  <a:pt x="4911414" y="2378695"/>
                </a:cubicBezTo>
                <a:lnTo>
                  <a:pt x="2918408" y="4372750"/>
                </a:lnTo>
                <a:lnTo>
                  <a:pt x="0" y="437275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9E182162-BB85-4860-88EE-CA7230B39A27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7966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Grafik 8">
            <a:extLst>
              <a:ext uri="{FF2B5EF4-FFF2-40B4-BE49-F238E27FC236}">
                <a16:creationId xmlns:a16="http://schemas.microsoft.com/office/drawing/2014/main" id="{ED4990E4-E13D-5191-AE0A-B9C56DD9B140}"/>
              </a:ext>
            </a:extLst>
          </p:cNvPr>
          <p:cNvSpPr/>
          <p:nvPr/>
        </p:nvSpPr>
        <p:spPr>
          <a:xfrm>
            <a:off x="10118295" y="3513243"/>
            <a:ext cx="2073705" cy="3366019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tx1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3AF83-C320-0ED6-665B-48CF6E5B99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701" y="5514560"/>
            <a:ext cx="3722729" cy="314183"/>
          </a:xfrm>
        </p:spPr>
        <p:txBody>
          <a:bodyPr/>
          <a:lstStyle>
            <a:lvl1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err="1"/>
              <a:t>zi-mannheim.de</a:t>
            </a:r>
            <a:endParaRPr lang="de-DE" sz="1600" dirty="0"/>
          </a:p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B7FCD2A-A478-F0AE-4DC1-E636BC37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701" y="5909915"/>
            <a:ext cx="3722729" cy="345499"/>
          </a:xfrm>
        </p:spPr>
        <p:txBody>
          <a:bodyPr/>
          <a:lstStyle>
            <a:lvl1pPr>
              <a:defRPr sz="1600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Kontakt, 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DC07BF-6A66-1547-3201-9291DD3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54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chlussfolie_Mädchen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F411F78-D76E-C91A-4F92-662539CECAC6}"/>
              </a:ext>
            </a:extLst>
          </p:cNvPr>
          <p:cNvSpPr/>
          <p:nvPr userDrawn="1"/>
        </p:nvSpPr>
        <p:spPr>
          <a:xfrm>
            <a:off x="0" y="0"/>
            <a:ext cx="12192000" cy="6879262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EB43B4C-E3AA-6EC8-F78D-36EB2048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2"/>
            <a:ext cx="8380443" cy="6879262"/>
          </a:xfrm>
          <a:custGeom>
            <a:avLst/>
            <a:gdLst>
              <a:gd name="connsiteX0" fmla="*/ 0 w 5300483"/>
              <a:gd name="connsiteY0" fmla="*/ 0 h 4372750"/>
              <a:gd name="connsiteX1" fmla="*/ 3898056 w 5300483"/>
              <a:gd name="connsiteY1" fmla="*/ 0 h 4372750"/>
              <a:gd name="connsiteX2" fmla="*/ 4891498 w 5300483"/>
              <a:gd name="connsiteY2" fmla="*/ 411617 h 4372750"/>
              <a:gd name="connsiteX3" fmla="*/ 4911414 w 5300483"/>
              <a:gd name="connsiteY3" fmla="*/ 2378695 h 4372750"/>
              <a:gd name="connsiteX4" fmla="*/ 2918408 w 5300483"/>
              <a:gd name="connsiteY4" fmla="*/ 4372750 h 4372750"/>
              <a:gd name="connsiteX5" fmla="*/ 0 w 5300483"/>
              <a:gd name="connsiteY5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483" h="4372750">
                <a:moveTo>
                  <a:pt x="0" y="0"/>
                </a:moveTo>
                <a:lnTo>
                  <a:pt x="3898056" y="0"/>
                </a:lnTo>
                <a:cubicBezTo>
                  <a:pt x="4273271" y="0"/>
                  <a:pt x="4626167" y="146198"/>
                  <a:pt x="4891498" y="411617"/>
                </a:cubicBezTo>
                <a:cubicBezTo>
                  <a:pt x="5428979" y="949432"/>
                  <a:pt x="5437813" y="1831966"/>
                  <a:pt x="4911414" y="2378695"/>
                </a:cubicBezTo>
                <a:lnTo>
                  <a:pt x="2918408" y="4372750"/>
                </a:lnTo>
                <a:lnTo>
                  <a:pt x="0" y="437275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328EDED6-3442-4D32-939C-9C029F2CB6AA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7966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Grafik 8">
            <a:extLst>
              <a:ext uri="{FF2B5EF4-FFF2-40B4-BE49-F238E27FC236}">
                <a16:creationId xmlns:a16="http://schemas.microsoft.com/office/drawing/2014/main" id="{ED4990E4-E13D-5191-AE0A-B9C56DD9B140}"/>
              </a:ext>
            </a:extLst>
          </p:cNvPr>
          <p:cNvSpPr/>
          <p:nvPr/>
        </p:nvSpPr>
        <p:spPr>
          <a:xfrm>
            <a:off x="10118295" y="3513243"/>
            <a:ext cx="2073705" cy="3366019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tx1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3AF83-C320-0ED6-665B-48CF6E5B99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701" y="5514560"/>
            <a:ext cx="3722729" cy="314183"/>
          </a:xfrm>
        </p:spPr>
        <p:txBody>
          <a:bodyPr/>
          <a:lstStyle>
            <a:lvl1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err="1"/>
              <a:t>zi-mannheim.de</a:t>
            </a:r>
            <a:endParaRPr lang="de-DE" sz="1600" dirty="0"/>
          </a:p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B7FCD2A-A478-F0AE-4DC1-E636BC37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701" y="5909915"/>
            <a:ext cx="3722729" cy="345499"/>
          </a:xfrm>
        </p:spPr>
        <p:txBody>
          <a:bodyPr/>
          <a:lstStyle>
            <a:lvl1pPr>
              <a:defRPr sz="1600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Kontakt, 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DC07BF-6A66-1547-3201-9291DD3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1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chlussfolie_junger Mann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F411F78-D76E-C91A-4F92-662539CECAC6}"/>
              </a:ext>
            </a:extLst>
          </p:cNvPr>
          <p:cNvSpPr/>
          <p:nvPr userDrawn="1"/>
        </p:nvSpPr>
        <p:spPr>
          <a:xfrm>
            <a:off x="0" y="0"/>
            <a:ext cx="12192000" cy="6879262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EB43B4C-E3AA-6EC8-F78D-36EB2048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8380443" cy="6879262"/>
          </a:xfrm>
          <a:custGeom>
            <a:avLst/>
            <a:gdLst>
              <a:gd name="connsiteX0" fmla="*/ 0 w 5300483"/>
              <a:gd name="connsiteY0" fmla="*/ 0 h 4372750"/>
              <a:gd name="connsiteX1" fmla="*/ 3898056 w 5300483"/>
              <a:gd name="connsiteY1" fmla="*/ 0 h 4372750"/>
              <a:gd name="connsiteX2" fmla="*/ 4891498 w 5300483"/>
              <a:gd name="connsiteY2" fmla="*/ 411617 h 4372750"/>
              <a:gd name="connsiteX3" fmla="*/ 4911414 w 5300483"/>
              <a:gd name="connsiteY3" fmla="*/ 2378695 h 4372750"/>
              <a:gd name="connsiteX4" fmla="*/ 2918408 w 5300483"/>
              <a:gd name="connsiteY4" fmla="*/ 4372750 h 4372750"/>
              <a:gd name="connsiteX5" fmla="*/ 0 w 5300483"/>
              <a:gd name="connsiteY5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483" h="4372750">
                <a:moveTo>
                  <a:pt x="0" y="0"/>
                </a:moveTo>
                <a:lnTo>
                  <a:pt x="3898056" y="0"/>
                </a:lnTo>
                <a:cubicBezTo>
                  <a:pt x="4273271" y="0"/>
                  <a:pt x="4626167" y="146198"/>
                  <a:pt x="4891498" y="411617"/>
                </a:cubicBezTo>
                <a:cubicBezTo>
                  <a:pt x="5428979" y="949432"/>
                  <a:pt x="5437813" y="1831966"/>
                  <a:pt x="4911414" y="2378695"/>
                </a:cubicBezTo>
                <a:lnTo>
                  <a:pt x="2918408" y="4372750"/>
                </a:lnTo>
                <a:lnTo>
                  <a:pt x="0" y="437275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B68A3367-E34E-496E-8274-5CA835A43434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7966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Grafik 8">
            <a:extLst>
              <a:ext uri="{FF2B5EF4-FFF2-40B4-BE49-F238E27FC236}">
                <a16:creationId xmlns:a16="http://schemas.microsoft.com/office/drawing/2014/main" id="{ED4990E4-E13D-5191-AE0A-B9C56DD9B140}"/>
              </a:ext>
            </a:extLst>
          </p:cNvPr>
          <p:cNvSpPr/>
          <p:nvPr/>
        </p:nvSpPr>
        <p:spPr>
          <a:xfrm>
            <a:off x="10118295" y="3513243"/>
            <a:ext cx="2073705" cy="3366019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tx1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3AF83-C320-0ED6-665B-48CF6E5B99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701" y="5514560"/>
            <a:ext cx="3722729" cy="314183"/>
          </a:xfrm>
        </p:spPr>
        <p:txBody>
          <a:bodyPr/>
          <a:lstStyle>
            <a:lvl1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err="1"/>
              <a:t>zi-mannheim.de</a:t>
            </a:r>
            <a:endParaRPr lang="de-DE" sz="1600" dirty="0"/>
          </a:p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B7FCD2A-A478-F0AE-4DC1-E636BC37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701" y="5909915"/>
            <a:ext cx="3722729" cy="345499"/>
          </a:xfrm>
        </p:spPr>
        <p:txBody>
          <a:bodyPr/>
          <a:lstStyle>
            <a:lvl1pPr>
              <a:defRPr sz="1600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Kontakt, 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DC07BF-6A66-1547-3201-9291DD3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0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folie_junge Frau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F411F78-D76E-C91A-4F92-662539CECAC6}"/>
              </a:ext>
            </a:extLst>
          </p:cNvPr>
          <p:cNvSpPr/>
          <p:nvPr userDrawn="1"/>
        </p:nvSpPr>
        <p:spPr>
          <a:xfrm>
            <a:off x="0" y="0"/>
            <a:ext cx="12192000" cy="6879262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EB43B4C-E3AA-6EC8-F78D-36EB2048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8380443" cy="6879262"/>
          </a:xfrm>
          <a:custGeom>
            <a:avLst/>
            <a:gdLst>
              <a:gd name="connsiteX0" fmla="*/ 0 w 5300483"/>
              <a:gd name="connsiteY0" fmla="*/ 0 h 4372750"/>
              <a:gd name="connsiteX1" fmla="*/ 3898056 w 5300483"/>
              <a:gd name="connsiteY1" fmla="*/ 0 h 4372750"/>
              <a:gd name="connsiteX2" fmla="*/ 4891498 w 5300483"/>
              <a:gd name="connsiteY2" fmla="*/ 411617 h 4372750"/>
              <a:gd name="connsiteX3" fmla="*/ 4911414 w 5300483"/>
              <a:gd name="connsiteY3" fmla="*/ 2378695 h 4372750"/>
              <a:gd name="connsiteX4" fmla="*/ 2918408 w 5300483"/>
              <a:gd name="connsiteY4" fmla="*/ 4372750 h 4372750"/>
              <a:gd name="connsiteX5" fmla="*/ 0 w 5300483"/>
              <a:gd name="connsiteY5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483" h="4372750">
                <a:moveTo>
                  <a:pt x="0" y="0"/>
                </a:moveTo>
                <a:lnTo>
                  <a:pt x="3898056" y="0"/>
                </a:lnTo>
                <a:cubicBezTo>
                  <a:pt x="4273271" y="0"/>
                  <a:pt x="4626167" y="146198"/>
                  <a:pt x="4891498" y="411617"/>
                </a:cubicBezTo>
                <a:cubicBezTo>
                  <a:pt x="5428979" y="949432"/>
                  <a:pt x="5437813" y="1831966"/>
                  <a:pt x="4911414" y="2378695"/>
                </a:cubicBezTo>
                <a:lnTo>
                  <a:pt x="2918408" y="4372750"/>
                </a:lnTo>
                <a:lnTo>
                  <a:pt x="0" y="437275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1DF711F3-E9CA-4214-9099-E4D9CDA87113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7966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Grafik 8">
            <a:extLst>
              <a:ext uri="{FF2B5EF4-FFF2-40B4-BE49-F238E27FC236}">
                <a16:creationId xmlns:a16="http://schemas.microsoft.com/office/drawing/2014/main" id="{ED4990E4-E13D-5191-AE0A-B9C56DD9B140}"/>
              </a:ext>
            </a:extLst>
          </p:cNvPr>
          <p:cNvSpPr/>
          <p:nvPr/>
        </p:nvSpPr>
        <p:spPr>
          <a:xfrm>
            <a:off x="10118295" y="3513243"/>
            <a:ext cx="2073705" cy="3366019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tx1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3AF83-C320-0ED6-665B-48CF6E5B99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701" y="5514560"/>
            <a:ext cx="3722729" cy="314183"/>
          </a:xfrm>
        </p:spPr>
        <p:txBody>
          <a:bodyPr/>
          <a:lstStyle>
            <a:lvl1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err="1"/>
              <a:t>zi-mannheim.de</a:t>
            </a:r>
            <a:endParaRPr lang="de-DE" sz="1600" dirty="0"/>
          </a:p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B7FCD2A-A478-F0AE-4DC1-E636BC37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701" y="5909915"/>
            <a:ext cx="3722729" cy="345499"/>
          </a:xfrm>
        </p:spPr>
        <p:txBody>
          <a:bodyPr/>
          <a:lstStyle>
            <a:lvl1pPr>
              <a:defRPr sz="1600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Kontakt, 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DC07BF-6A66-1547-3201-9291DD3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8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chlussfolie_ältere Frau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F411F78-D76E-C91A-4F92-662539CECAC6}"/>
              </a:ext>
            </a:extLst>
          </p:cNvPr>
          <p:cNvSpPr/>
          <p:nvPr userDrawn="1"/>
        </p:nvSpPr>
        <p:spPr>
          <a:xfrm>
            <a:off x="0" y="0"/>
            <a:ext cx="12192000" cy="6879262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EB43B4C-E3AA-6EC8-F78D-36EB20488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8380443" cy="6879262"/>
          </a:xfrm>
          <a:custGeom>
            <a:avLst/>
            <a:gdLst>
              <a:gd name="connsiteX0" fmla="*/ 0 w 5300483"/>
              <a:gd name="connsiteY0" fmla="*/ 0 h 4372750"/>
              <a:gd name="connsiteX1" fmla="*/ 3898056 w 5300483"/>
              <a:gd name="connsiteY1" fmla="*/ 0 h 4372750"/>
              <a:gd name="connsiteX2" fmla="*/ 4891498 w 5300483"/>
              <a:gd name="connsiteY2" fmla="*/ 411617 h 4372750"/>
              <a:gd name="connsiteX3" fmla="*/ 4911414 w 5300483"/>
              <a:gd name="connsiteY3" fmla="*/ 2378695 h 4372750"/>
              <a:gd name="connsiteX4" fmla="*/ 2918408 w 5300483"/>
              <a:gd name="connsiteY4" fmla="*/ 4372750 h 4372750"/>
              <a:gd name="connsiteX5" fmla="*/ 0 w 5300483"/>
              <a:gd name="connsiteY5" fmla="*/ 4372750 h 437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483" h="4372750">
                <a:moveTo>
                  <a:pt x="0" y="0"/>
                </a:moveTo>
                <a:lnTo>
                  <a:pt x="3898056" y="0"/>
                </a:lnTo>
                <a:cubicBezTo>
                  <a:pt x="4273271" y="0"/>
                  <a:pt x="4626167" y="146198"/>
                  <a:pt x="4891498" y="411617"/>
                </a:cubicBezTo>
                <a:cubicBezTo>
                  <a:pt x="5428979" y="949432"/>
                  <a:pt x="5437813" y="1831966"/>
                  <a:pt x="4911414" y="2378695"/>
                </a:cubicBezTo>
                <a:lnTo>
                  <a:pt x="2918408" y="4372750"/>
                </a:lnTo>
                <a:lnTo>
                  <a:pt x="0" y="4372750"/>
                </a:lnTo>
                <a:close/>
              </a:path>
            </a:pathLst>
          </a:cu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EB5BD340-3DA2-49AA-91E4-6D67A64A8970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7966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Grafik 8">
            <a:extLst>
              <a:ext uri="{FF2B5EF4-FFF2-40B4-BE49-F238E27FC236}">
                <a16:creationId xmlns:a16="http://schemas.microsoft.com/office/drawing/2014/main" id="{ED4990E4-E13D-5191-AE0A-B9C56DD9B140}"/>
              </a:ext>
            </a:extLst>
          </p:cNvPr>
          <p:cNvSpPr/>
          <p:nvPr/>
        </p:nvSpPr>
        <p:spPr>
          <a:xfrm>
            <a:off x="10118295" y="3513243"/>
            <a:ext cx="2073705" cy="3366019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tx1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53AF83-C320-0ED6-665B-48CF6E5B99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701" y="5514560"/>
            <a:ext cx="3722729" cy="314183"/>
          </a:xfrm>
        </p:spPr>
        <p:txBody>
          <a:bodyPr/>
          <a:lstStyle>
            <a:lvl1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dirty="0" err="1"/>
              <a:t>zi-mannheim.de</a:t>
            </a:r>
            <a:endParaRPr lang="de-DE" sz="1600" dirty="0"/>
          </a:p>
          <a:p>
            <a:pPr lvl="0"/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0B7FCD2A-A478-F0AE-4DC1-E636BC37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701" y="5909915"/>
            <a:ext cx="3722729" cy="345499"/>
          </a:xfrm>
        </p:spPr>
        <p:txBody>
          <a:bodyPr/>
          <a:lstStyle>
            <a:lvl1pPr>
              <a:defRPr sz="1600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Kontakt, 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DC07BF-6A66-1547-3201-9291DD3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D2A6249-8AA3-E1A6-5919-9B96BDB7E08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917" y="1593826"/>
            <a:ext cx="10560001" cy="47879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1F1F2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1F1F2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1F1F2"/>
                </a:solidFill>
              </a:defRPr>
            </a:lvl4pPr>
            <a:lvl5pPr>
              <a:defRPr>
                <a:solidFill>
                  <a:srgbClr val="F1F1F2"/>
                </a:solidFill>
              </a:defRPr>
            </a:lvl5pPr>
            <a:lvl6pPr>
              <a:defRPr>
                <a:solidFill>
                  <a:srgbClr val="F1F1F2"/>
                </a:solidFill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508801FC-BAFD-4AE9-B7FE-E17022D1353E}" type="datetime1">
              <a:rPr lang="de-DE" smtClean="0"/>
              <a:pPr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FBC378-67F9-4FAF-E240-8A12E349854B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594CAEBF-4F61-96FE-8EB9-514097BDBF26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59E7332E-4880-3A04-7122-21E0F93CBA43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5234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1C6354D-D7EB-2B22-1B64-7526BADADC7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9CBF6059-DF20-4E0D-8A26-4D0FA1D690CC}" type="datetime1">
              <a:rPr lang="de-DE" smtClean="0"/>
              <a:pPr/>
              <a:t>09.07.2025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3CBD8169-D855-41C9-8471-76159CFBEC2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14917" y="1592263"/>
            <a:ext cx="5088000" cy="4787900"/>
          </a:xfrm>
        </p:spPr>
        <p:txBody>
          <a:bodyPr vert="horz"/>
          <a:lstStyle>
            <a:lvl1pPr>
              <a:defRPr>
                <a:solidFill>
                  <a:srgbClr val="F1F1F2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1F1F2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1F1F2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1F1F2"/>
                </a:solidFill>
              </a:defRPr>
            </a:lvl4pPr>
            <a:lvl5pPr>
              <a:defRPr>
                <a:solidFill>
                  <a:srgbClr val="F1F1F2"/>
                </a:solidFill>
              </a:defRPr>
            </a:lvl5pPr>
            <a:lvl6pPr>
              <a:defRPr>
                <a:solidFill>
                  <a:srgbClr val="F1F1F2"/>
                </a:solidFill>
              </a:defRPr>
            </a:lvl6pPr>
            <a:lvl7pPr>
              <a:defRPr>
                <a:solidFill>
                  <a:srgbClr val="F1F1F2"/>
                </a:solidFill>
              </a:defRPr>
            </a:lvl7pPr>
            <a:lvl8pPr>
              <a:defRPr>
                <a:solidFill>
                  <a:srgbClr val="F1F1F2"/>
                </a:solidFill>
              </a:defRPr>
            </a:lvl8pPr>
            <a:lvl9pPr>
              <a:defRPr>
                <a:solidFill>
                  <a:srgbClr val="F1F1F2"/>
                </a:solidFill>
              </a:defRPr>
            </a:lvl9pPr>
          </a:lstStyle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63EC14B-FC08-46EA-BAB5-2C768101D4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9085" y="1592263"/>
            <a:ext cx="5897364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9F802-52C0-15A2-A7D0-1396548F4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AEC8E0D-9478-091F-D221-357CF7C78878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E53C5383-28E4-A7DD-BDAA-4DB18660D754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8" name="Grafik 27">
              <a:extLst>
                <a:ext uri="{FF2B5EF4-FFF2-40B4-BE49-F238E27FC236}">
                  <a16:creationId xmlns:a16="http://schemas.microsoft.com/office/drawing/2014/main" id="{8472EE37-C75F-4BB7-89D7-3CD55612571F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88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pos="3719">
          <p15:clr>
            <a:srgbClr val="FBAE40"/>
          </p15:clr>
        </p15:guide>
        <p15:guide id="6" pos="3961">
          <p15:clr>
            <a:srgbClr val="FBAE40"/>
          </p15:clr>
        </p15:guide>
        <p15:guide id="7" orient="horz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junge_Frau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F25E0FC-60CD-3985-3DC4-8AE6D526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6"/>
            <a:ext cx="12192000" cy="6854204"/>
          </a:xfrm>
          <a:prstGeom prst="rect">
            <a:avLst/>
          </a:prstGeom>
        </p:spPr>
      </p:pic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3AFC66-F99C-1938-D352-369198AEDAEC}"/>
              </a:ext>
            </a:extLst>
          </p:cNvPr>
          <p:cNvSpPr/>
          <p:nvPr userDrawn="1"/>
        </p:nvSpPr>
        <p:spPr>
          <a:xfrm>
            <a:off x="0" y="2652810"/>
            <a:ext cx="6775860" cy="4205190"/>
          </a:xfrm>
          <a:custGeom>
            <a:avLst/>
            <a:gdLst>
              <a:gd name="connsiteX0" fmla="*/ 0 w 6775860"/>
              <a:gd name="connsiteY0" fmla="*/ 0 h 4205190"/>
              <a:gd name="connsiteX1" fmla="*/ 4573296 w 6775860"/>
              <a:gd name="connsiteY1" fmla="*/ 0 h 4205190"/>
              <a:gd name="connsiteX2" fmla="*/ 6133533 w 6775860"/>
              <a:gd name="connsiteY2" fmla="*/ 646460 h 4205190"/>
              <a:gd name="connsiteX3" fmla="*/ 6164811 w 6775860"/>
              <a:gd name="connsiteY3" fmla="*/ 3735828 h 4205190"/>
              <a:gd name="connsiteX4" fmla="*/ 5695696 w 6775860"/>
              <a:gd name="connsiteY4" fmla="*/ 4205190 h 4205190"/>
              <a:gd name="connsiteX5" fmla="*/ 0 w 6775860"/>
              <a:gd name="connsiteY5" fmla="*/ 4205190 h 42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860" h="4205190">
                <a:moveTo>
                  <a:pt x="0" y="0"/>
                </a:moveTo>
                <a:lnTo>
                  <a:pt x="4573296" y="0"/>
                </a:lnTo>
                <a:cubicBezTo>
                  <a:pt x="5162585" y="0"/>
                  <a:pt x="5716821" y="229609"/>
                  <a:pt x="6133533" y="646460"/>
                </a:cubicBezTo>
                <a:cubicBezTo>
                  <a:pt x="6977667" y="1491118"/>
                  <a:pt x="6991541" y="2877170"/>
                  <a:pt x="6164811" y="3735828"/>
                </a:cubicBezTo>
                <a:lnTo>
                  <a:pt x="5695696" y="4205190"/>
                </a:lnTo>
                <a:lnTo>
                  <a:pt x="0" y="420519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5" y="6948000"/>
            <a:ext cx="3597287" cy="2880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F76F43E9-9DB2-4DB2-BE93-73BD99FFE3DD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7A2F5-7D8C-F065-9C31-BBF48E0AB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916" y="3429000"/>
            <a:ext cx="5317597" cy="1831932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E5B06D-1A54-DC7A-69E8-B2D66066B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  <p:sp>
        <p:nvSpPr>
          <p:cNvPr id="10" name="Grafik 8">
            <a:extLst>
              <a:ext uri="{FF2B5EF4-FFF2-40B4-BE49-F238E27FC236}">
                <a16:creationId xmlns:a16="http://schemas.microsoft.com/office/drawing/2014/main" id="{8A347643-C1AA-F079-EBFF-2ECF08850745}"/>
              </a:ext>
            </a:extLst>
          </p:cNvPr>
          <p:cNvSpPr/>
          <p:nvPr userDrawn="1"/>
        </p:nvSpPr>
        <p:spPr>
          <a:xfrm>
            <a:off x="10591305" y="4259766"/>
            <a:ext cx="1600696" cy="2598234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2DCD64D0-9539-B35A-0601-0402526D5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49839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698B6919-65DE-751A-4CEB-ED350562A4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85191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3148887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8AF44C4-31E1-F0C8-5393-6299B90F944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9CBF6059-DF20-4E0D-8A26-4D0FA1D690CC}" type="datetime1">
              <a:rPr lang="de-DE" smtClean="0"/>
              <a:pPr/>
              <a:t>09.07.2025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63EC14B-FC08-46EA-BAB5-2C768101D4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9085" y="1592263"/>
            <a:ext cx="5897364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95684D1-B3E6-40F0-9E63-06A9FE244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92263"/>
            <a:ext cx="5903913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3D7143-C415-1D3D-E101-382E584A0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7D8CC4E-7892-788D-AC71-8A1549D86773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C40C0281-EFE1-B689-E66C-4C23686CFC73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159F0B77-9E1B-9EE1-8086-AC640A632FF5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0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pos="3719">
          <p15:clr>
            <a:srgbClr val="FBAE40"/>
          </p15:clr>
        </p15:guide>
        <p15:guide id="6" pos="3961">
          <p15:clr>
            <a:srgbClr val="FBAE40"/>
          </p15:clr>
        </p15:guide>
        <p15:guide id="7" orient="horz" pos="15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863F98-0B27-8657-81CC-3E36A15895F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9CBF6059-DF20-4E0D-8A26-4D0FA1D690CC}" type="datetime1">
              <a:rPr lang="de-DE" smtClean="0"/>
              <a:pPr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95684D1-B3E6-40F0-9E63-06A9FE244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92263"/>
            <a:ext cx="12186449" cy="471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spcAft>
                <a:spcPts val="0"/>
              </a:spcAft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9D325-E4E1-3DC9-C69E-E200A1132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27BC0BF-88A9-AA11-8931-5945DBCB2657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ACBF38CE-0546-E80D-6A59-C64571CB75CF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9" name="Grafik 27">
              <a:extLst>
                <a:ext uri="{FF2B5EF4-FFF2-40B4-BE49-F238E27FC236}">
                  <a16:creationId xmlns:a16="http://schemas.microsoft.com/office/drawing/2014/main" id="{50D9470F-5DCB-B0E9-B6EF-CB81D66866A0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117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762F9FF9-9154-673F-C532-95DA1111E6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1243600 w 12192000"/>
              <a:gd name="connsiteY1" fmla="*/ 0 h 6858000"/>
              <a:gd name="connsiteX2" fmla="*/ 10975056 w 12192000"/>
              <a:gd name="connsiteY2" fmla="*/ 268544 h 6858000"/>
              <a:gd name="connsiteX3" fmla="*/ 10983722 w 12192000"/>
              <a:gd name="connsiteY3" fmla="*/ 1122136 h 6858000"/>
              <a:gd name="connsiteX4" fmla="*/ 11415162 w 12192000"/>
              <a:gd name="connsiteY4" fmla="*/ 1301026 h 6858000"/>
              <a:gd name="connsiteX5" fmla="*/ 12192000 w 12192000"/>
              <a:gd name="connsiteY5" fmla="*/ 1301026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1243600" y="0"/>
                </a:lnTo>
                <a:lnTo>
                  <a:pt x="10975056" y="268544"/>
                </a:lnTo>
                <a:cubicBezTo>
                  <a:pt x="10746648" y="505619"/>
                  <a:pt x="10750362" y="888775"/>
                  <a:pt x="10983722" y="1122136"/>
                </a:cubicBezTo>
                <a:cubicBezTo>
                  <a:pt x="11098855" y="1237269"/>
                  <a:pt x="11252366" y="1301026"/>
                  <a:pt x="11415162" y="1301026"/>
                </a:cubicBezTo>
                <a:lnTo>
                  <a:pt x="12192000" y="130102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r>
              <a:rPr lang="de-DE" dirty="0"/>
              <a:t>Bild einfügen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9CBF6059-DF20-4E0D-8A26-4D0FA1D690CC}" type="datetime1">
              <a:rPr lang="de-DE" smtClean="0"/>
              <a:pPr/>
              <a:t>09.07.2025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8B73F6-FCBF-BE2C-0983-A0E90E58C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644A0CF-C2F3-46D7-41C1-3A51E9A53609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1AA09C57-755C-DB0C-EAD9-F15F40CAE9E5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4" name="Grafik 27">
              <a:extLst>
                <a:ext uri="{FF2B5EF4-FFF2-40B4-BE49-F238E27FC236}">
                  <a16:creationId xmlns:a16="http://schemas.microsoft.com/office/drawing/2014/main" id="{8242CC24-7B24-A5BE-1D47-D9A72431DEB2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72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CE71E9-3304-12B0-689A-8A411C06CAE7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508801FC-BAFD-4AE9-B7FE-E17022D1353E}" type="datetime1">
              <a:rPr lang="de-DE" smtClean="0"/>
              <a:pPr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29EF30-203E-3D78-0CDE-8616E86EA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BA8F888-DED1-6EDD-2C0D-A051F0D8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7" y="1593826"/>
            <a:ext cx="6554071" cy="4787900"/>
          </a:xfrm>
        </p:spPr>
        <p:txBody>
          <a:bodyPr/>
          <a:lstStyle>
            <a:lvl2pPr>
              <a:defRPr>
                <a:solidFill>
                  <a:srgbClr val="F1F1F2"/>
                </a:solidFill>
              </a:defRPr>
            </a:lvl2pPr>
          </a:lstStyle>
          <a:p>
            <a:pPr lvl="1"/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4F8A67-7227-E6D2-82CA-55BC2A4A4D2C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8B210816-BB97-33F4-E298-AD72981C9C98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3" name="Grafik 27">
              <a:extLst>
                <a:ext uri="{FF2B5EF4-FFF2-40B4-BE49-F238E27FC236}">
                  <a16:creationId xmlns:a16="http://schemas.microsoft.com/office/drawing/2014/main" id="{2C96E128-013C-7DF0-9045-BB5B156D20BA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71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4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ischen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A5EF26ED-03A1-48DB-962E-1ADA54515B96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BD051FDF-69E3-EABF-76E0-0BF1406619E1}"/>
              </a:ext>
            </a:extLst>
          </p:cNvPr>
          <p:cNvSpPr/>
          <p:nvPr userDrawn="1"/>
        </p:nvSpPr>
        <p:spPr>
          <a:xfrm>
            <a:off x="5515603" y="0"/>
            <a:ext cx="6676397" cy="5413477"/>
          </a:xfrm>
          <a:custGeom>
            <a:avLst/>
            <a:gdLst>
              <a:gd name="connsiteX0" fmla="*/ 3329882 w 6676397"/>
              <a:gd name="connsiteY0" fmla="*/ 0 h 5413477"/>
              <a:gd name="connsiteX1" fmla="*/ 6676397 w 6676397"/>
              <a:gd name="connsiteY1" fmla="*/ 0 h 5413477"/>
              <a:gd name="connsiteX2" fmla="*/ 6676397 w 6676397"/>
              <a:gd name="connsiteY2" fmla="*/ 5412683 h 5413477"/>
              <a:gd name="connsiteX3" fmla="*/ 3334597 w 6676397"/>
              <a:gd name="connsiteY3" fmla="*/ 5412683 h 5413477"/>
              <a:gd name="connsiteX4" fmla="*/ 3334597 w 6676397"/>
              <a:gd name="connsiteY4" fmla="*/ 5413477 h 5413477"/>
              <a:gd name="connsiteX5" fmla="*/ 1465329 w 6676397"/>
              <a:gd name="connsiteY5" fmla="*/ 5413477 h 5413477"/>
              <a:gd name="connsiteX6" fmla="*/ 427176 w 6676397"/>
              <a:gd name="connsiteY6" fmla="*/ 4983023 h 5413477"/>
              <a:gd name="connsiteX7" fmla="*/ 406323 w 6676397"/>
              <a:gd name="connsiteY7" fmla="*/ 2929064 h 5413477"/>
              <a:gd name="connsiteX8" fmla="*/ 3329882 w 6676397"/>
              <a:gd name="connsiteY8" fmla="*/ 5507 h 54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397" h="5413477">
                <a:moveTo>
                  <a:pt x="3329882" y="0"/>
                </a:moveTo>
                <a:lnTo>
                  <a:pt x="6676397" y="0"/>
                </a:lnTo>
                <a:lnTo>
                  <a:pt x="6676397" y="5412683"/>
                </a:lnTo>
                <a:lnTo>
                  <a:pt x="3334597" y="5412683"/>
                </a:lnTo>
                <a:lnTo>
                  <a:pt x="3334597" y="5413477"/>
                </a:lnTo>
                <a:lnTo>
                  <a:pt x="1465329" y="5413477"/>
                </a:lnTo>
                <a:cubicBezTo>
                  <a:pt x="1073601" y="5413477"/>
                  <a:pt x="704215" y="5260063"/>
                  <a:pt x="427176" y="4983023"/>
                </a:cubicBezTo>
                <a:cubicBezTo>
                  <a:pt x="-134348" y="4421498"/>
                  <a:pt x="-143285" y="3499526"/>
                  <a:pt x="406323" y="2929064"/>
                </a:cubicBezTo>
                <a:lnTo>
                  <a:pt x="3329882" y="5507"/>
                </a:lnTo>
                <a:close/>
              </a:path>
            </a:pathLst>
          </a:custGeom>
          <a:solidFill>
            <a:schemeClr val="bg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BA5848C-5261-45AF-CEFE-DC1E8CDCE57B}"/>
              </a:ext>
            </a:extLst>
          </p:cNvPr>
          <p:cNvSpPr/>
          <p:nvPr userDrawn="1"/>
        </p:nvSpPr>
        <p:spPr>
          <a:xfrm rot="10800000" flipV="1">
            <a:off x="-1" y="0"/>
            <a:ext cx="8559313" cy="6875359"/>
          </a:xfrm>
          <a:custGeom>
            <a:avLst/>
            <a:gdLst>
              <a:gd name="connsiteX0" fmla="*/ 8559313 w 8559313"/>
              <a:gd name="connsiteY0" fmla="*/ 0 h 6875359"/>
              <a:gd name="connsiteX1" fmla="*/ 4211196 w 8559313"/>
              <a:gd name="connsiteY1" fmla="*/ 0 h 6875359"/>
              <a:gd name="connsiteX2" fmla="*/ 520917 w 8559313"/>
              <a:gd name="connsiteY2" fmla="*/ 3690277 h 6875359"/>
              <a:gd name="connsiteX3" fmla="*/ 547651 w 8559313"/>
              <a:gd name="connsiteY3" fmla="*/ 6323506 h 6875359"/>
              <a:gd name="connsiteX4" fmla="*/ 1878590 w 8559313"/>
              <a:gd name="connsiteY4" fmla="*/ 6875359 h 6875359"/>
              <a:gd name="connsiteX5" fmla="*/ 4275040 w 8559313"/>
              <a:gd name="connsiteY5" fmla="*/ 6875359 h 6875359"/>
              <a:gd name="connsiteX6" fmla="*/ 4275040 w 8559313"/>
              <a:gd name="connsiteY6" fmla="*/ 6874341 h 6875359"/>
              <a:gd name="connsiteX7" fmla="*/ 8559313 w 8559313"/>
              <a:gd name="connsiteY7" fmla="*/ 6874341 h 68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313" h="6875359">
                <a:moveTo>
                  <a:pt x="8559313" y="0"/>
                </a:moveTo>
                <a:lnTo>
                  <a:pt x="4211196" y="0"/>
                </a:lnTo>
                <a:lnTo>
                  <a:pt x="520917" y="3690277"/>
                </a:lnTo>
                <a:cubicBezTo>
                  <a:pt x="-183695" y="4421624"/>
                  <a:pt x="-172238" y="5603616"/>
                  <a:pt x="547651" y="6323506"/>
                </a:cubicBezTo>
                <a:cubicBezTo>
                  <a:pt x="902822" y="6678679"/>
                  <a:pt x="1376384" y="6875359"/>
                  <a:pt x="1878590" y="6875359"/>
                </a:cubicBezTo>
                <a:lnTo>
                  <a:pt x="4275040" y="6875359"/>
                </a:lnTo>
                <a:lnTo>
                  <a:pt x="4275040" y="6874341"/>
                </a:lnTo>
                <a:lnTo>
                  <a:pt x="8559313" y="687434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BB4D871E-32A3-AF12-7F91-D957FA1C8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253" y="3436378"/>
            <a:ext cx="6946806" cy="1828800"/>
          </a:xfrm>
        </p:spPr>
        <p:txBody>
          <a:bodyPr/>
          <a:lstStyle>
            <a:lvl1pPr>
              <a:defRPr sz="5000" baseline="0">
                <a:solidFill>
                  <a:srgbClr val="F1F1F2"/>
                </a:solidFill>
              </a:defRPr>
            </a:lvl1pPr>
          </a:lstStyle>
          <a:p>
            <a:pPr lvl="0"/>
            <a:r>
              <a:rPr lang="de-DE" dirty="0"/>
              <a:t>Zwischentitel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93452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wischenfoli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277D623-833D-84B3-8E29-3BDB5C007F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6" y="6948000"/>
            <a:ext cx="960000" cy="288000"/>
          </a:xfrm>
        </p:spPr>
        <p:txBody>
          <a:bodyPr/>
          <a:lstStyle/>
          <a:p>
            <a:fld id="{A5EF26ED-03A1-48DB-962E-1ADA54515B96}" type="datetime1">
              <a:rPr lang="de-DE" smtClean="0"/>
              <a:t>09.07.2025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grpSp>
        <p:nvGrpSpPr>
          <p:cNvPr id="19" name="Regieanweisungen">
            <a:extLst>
              <a:ext uri="{FF2B5EF4-FFF2-40B4-BE49-F238E27FC236}">
                <a16:creationId xmlns:a16="http://schemas.microsoft.com/office/drawing/2014/main" id="{1C3F56C6-7151-42D5-B36B-A29EFC0D3944}"/>
              </a:ext>
            </a:extLst>
          </p:cNvPr>
          <p:cNvGrpSpPr/>
          <p:nvPr userDrawn="1"/>
        </p:nvGrpSpPr>
        <p:grpSpPr>
          <a:xfrm>
            <a:off x="-1296000" y="-467495"/>
            <a:ext cx="15264000" cy="2313438"/>
            <a:chOff x="-1296000" y="-468000"/>
            <a:chExt cx="15264000" cy="2313438"/>
          </a:xfrm>
        </p:grpSpPr>
        <p:sp>
          <p:nvSpPr>
            <p:cNvPr id="20" name="Zurücksetzen">
              <a:extLst>
                <a:ext uri="{FF2B5EF4-FFF2-40B4-BE49-F238E27FC236}">
                  <a16:creationId xmlns:a16="http://schemas.microsoft.com/office/drawing/2014/main" id="{C32D9620-0885-4E14-BB12-E86C0B5F951B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1" name="Layoutwechsel">
              <a:extLst>
                <a:ext uri="{FF2B5EF4-FFF2-40B4-BE49-F238E27FC236}">
                  <a16:creationId xmlns:a16="http://schemas.microsoft.com/office/drawing/2014/main" id="{1D40406E-E187-44F7-8332-07D828531B26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22" name="Fußzeile">
              <a:extLst>
                <a:ext uri="{FF2B5EF4-FFF2-40B4-BE49-F238E27FC236}">
                  <a16:creationId xmlns:a16="http://schemas.microsoft.com/office/drawing/2014/main" id="{9E792114-5D93-440D-B240-246A2EA4CC9F}"/>
                </a:ext>
              </a:extLst>
            </p:cNvPr>
            <p:cNvSpPr txBox="1"/>
            <p:nvPr userDrawn="1"/>
          </p:nvSpPr>
          <p:spPr>
            <a:xfrm rot="10800000" flipH="1" flipV="1">
              <a:off x="-1296000" y="774699"/>
              <a:ext cx="1188000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über Menü: </a:t>
              </a:r>
              <a:b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</a:t>
              </a:r>
              <a:b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ilfslinien">
              <a:extLst>
                <a:ext uri="{FF2B5EF4-FFF2-40B4-BE49-F238E27FC236}">
                  <a16:creationId xmlns:a16="http://schemas.microsoft.com/office/drawing/2014/main" id="{5AD6513E-3BA8-4A69-806A-7FF0983626BE}"/>
                </a:ext>
              </a:extLst>
            </p:cNvPr>
            <p:cNvSpPr txBox="1"/>
            <p:nvPr userDrawn="1"/>
          </p:nvSpPr>
          <p:spPr>
            <a:xfrm rot="10800000" flipH="1" flipV="1">
              <a:off x="817200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6" name="Hilfslinien">
              <a:extLst>
                <a:ext uri="{FF2B5EF4-FFF2-40B4-BE49-F238E27FC236}">
                  <a16:creationId xmlns:a16="http://schemas.microsoft.com/office/drawing/2014/main" id="{FCA73022-4001-4DE1-BE24-B92581DE2C36}"/>
                </a:ext>
              </a:extLst>
            </p:cNvPr>
            <p:cNvSpPr txBox="1"/>
            <p:nvPr userDrawn="1"/>
          </p:nvSpPr>
          <p:spPr>
            <a:xfrm rot="10800000" flipH="1" flipV="1">
              <a:off x="4057200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4121805-935F-3C05-E4C0-9FA9770CF43E}"/>
              </a:ext>
            </a:extLst>
          </p:cNvPr>
          <p:cNvSpPr txBox="1">
            <a:spLocks/>
          </p:cNvSpPr>
          <p:nvPr userDrawn="1"/>
        </p:nvSpPr>
        <p:spPr>
          <a:xfrm>
            <a:off x="814916" y="5423071"/>
            <a:ext cx="5280003" cy="314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rgbClr val="F1F1F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BD051FDF-69E3-EABF-76E0-0BF1406619E1}"/>
              </a:ext>
            </a:extLst>
          </p:cNvPr>
          <p:cNvSpPr/>
          <p:nvPr userDrawn="1"/>
        </p:nvSpPr>
        <p:spPr>
          <a:xfrm>
            <a:off x="5515603" y="0"/>
            <a:ext cx="6676397" cy="5413477"/>
          </a:xfrm>
          <a:custGeom>
            <a:avLst/>
            <a:gdLst>
              <a:gd name="connsiteX0" fmla="*/ 3329882 w 6676397"/>
              <a:gd name="connsiteY0" fmla="*/ 0 h 5413477"/>
              <a:gd name="connsiteX1" fmla="*/ 6676397 w 6676397"/>
              <a:gd name="connsiteY1" fmla="*/ 0 h 5413477"/>
              <a:gd name="connsiteX2" fmla="*/ 6676397 w 6676397"/>
              <a:gd name="connsiteY2" fmla="*/ 5412683 h 5413477"/>
              <a:gd name="connsiteX3" fmla="*/ 3334597 w 6676397"/>
              <a:gd name="connsiteY3" fmla="*/ 5412683 h 5413477"/>
              <a:gd name="connsiteX4" fmla="*/ 3334597 w 6676397"/>
              <a:gd name="connsiteY4" fmla="*/ 5413477 h 5413477"/>
              <a:gd name="connsiteX5" fmla="*/ 1465329 w 6676397"/>
              <a:gd name="connsiteY5" fmla="*/ 5413477 h 5413477"/>
              <a:gd name="connsiteX6" fmla="*/ 427176 w 6676397"/>
              <a:gd name="connsiteY6" fmla="*/ 4983023 h 5413477"/>
              <a:gd name="connsiteX7" fmla="*/ 406323 w 6676397"/>
              <a:gd name="connsiteY7" fmla="*/ 2929064 h 5413477"/>
              <a:gd name="connsiteX8" fmla="*/ 3329882 w 6676397"/>
              <a:gd name="connsiteY8" fmla="*/ 5507 h 541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6397" h="5413477">
                <a:moveTo>
                  <a:pt x="3329882" y="0"/>
                </a:moveTo>
                <a:lnTo>
                  <a:pt x="6676397" y="0"/>
                </a:lnTo>
                <a:lnTo>
                  <a:pt x="6676397" y="5412683"/>
                </a:lnTo>
                <a:lnTo>
                  <a:pt x="3334597" y="5412683"/>
                </a:lnTo>
                <a:lnTo>
                  <a:pt x="3334597" y="5413477"/>
                </a:lnTo>
                <a:lnTo>
                  <a:pt x="1465329" y="5413477"/>
                </a:lnTo>
                <a:cubicBezTo>
                  <a:pt x="1073601" y="5413477"/>
                  <a:pt x="704215" y="5260063"/>
                  <a:pt x="427176" y="4983023"/>
                </a:cubicBezTo>
                <a:cubicBezTo>
                  <a:pt x="-134348" y="4421498"/>
                  <a:pt x="-143285" y="3499526"/>
                  <a:pt x="406323" y="2929064"/>
                </a:cubicBezTo>
                <a:lnTo>
                  <a:pt x="3329882" y="5507"/>
                </a:lnTo>
                <a:close/>
              </a:path>
            </a:pathLst>
          </a:custGeom>
          <a:solidFill>
            <a:schemeClr val="accent2"/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6BA5848C-5261-45AF-CEFE-DC1E8CDCE57B}"/>
              </a:ext>
            </a:extLst>
          </p:cNvPr>
          <p:cNvSpPr/>
          <p:nvPr userDrawn="1"/>
        </p:nvSpPr>
        <p:spPr>
          <a:xfrm rot="10800000" flipV="1">
            <a:off x="-1" y="0"/>
            <a:ext cx="8559313" cy="6875359"/>
          </a:xfrm>
          <a:custGeom>
            <a:avLst/>
            <a:gdLst>
              <a:gd name="connsiteX0" fmla="*/ 8559313 w 8559313"/>
              <a:gd name="connsiteY0" fmla="*/ 0 h 6875359"/>
              <a:gd name="connsiteX1" fmla="*/ 4211196 w 8559313"/>
              <a:gd name="connsiteY1" fmla="*/ 0 h 6875359"/>
              <a:gd name="connsiteX2" fmla="*/ 520917 w 8559313"/>
              <a:gd name="connsiteY2" fmla="*/ 3690277 h 6875359"/>
              <a:gd name="connsiteX3" fmla="*/ 547651 w 8559313"/>
              <a:gd name="connsiteY3" fmla="*/ 6323506 h 6875359"/>
              <a:gd name="connsiteX4" fmla="*/ 1878590 w 8559313"/>
              <a:gd name="connsiteY4" fmla="*/ 6875359 h 6875359"/>
              <a:gd name="connsiteX5" fmla="*/ 4275040 w 8559313"/>
              <a:gd name="connsiteY5" fmla="*/ 6875359 h 6875359"/>
              <a:gd name="connsiteX6" fmla="*/ 4275040 w 8559313"/>
              <a:gd name="connsiteY6" fmla="*/ 6874341 h 6875359"/>
              <a:gd name="connsiteX7" fmla="*/ 8559313 w 8559313"/>
              <a:gd name="connsiteY7" fmla="*/ 6874341 h 687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9313" h="6875359">
                <a:moveTo>
                  <a:pt x="8559313" y="0"/>
                </a:moveTo>
                <a:lnTo>
                  <a:pt x="4211196" y="0"/>
                </a:lnTo>
                <a:lnTo>
                  <a:pt x="520917" y="3690277"/>
                </a:lnTo>
                <a:cubicBezTo>
                  <a:pt x="-183695" y="4421624"/>
                  <a:pt x="-172238" y="5603616"/>
                  <a:pt x="547651" y="6323506"/>
                </a:cubicBezTo>
                <a:cubicBezTo>
                  <a:pt x="902822" y="6678679"/>
                  <a:pt x="1376384" y="6875359"/>
                  <a:pt x="1878590" y="6875359"/>
                </a:cubicBezTo>
                <a:lnTo>
                  <a:pt x="4275040" y="6875359"/>
                </a:lnTo>
                <a:lnTo>
                  <a:pt x="4275040" y="6874341"/>
                </a:lnTo>
                <a:lnTo>
                  <a:pt x="8559313" y="6874341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BB4D871E-32A3-AF12-7F91-D957FA1C8F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253" y="3436378"/>
            <a:ext cx="6946806" cy="1828800"/>
          </a:xfrm>
        </p:spPr>
        <p:txBody>
          <a:bodyPr/>
          <a:lstStyle>
            <a:lvl1pPr>
              <a:defRPr sz="5000" baseline="0">
                <a:solidFill>
                  <a:srgbClr val="F1F1F2"/>
                </a:solidFill>
              </a:defRPr>
            </a:lvl1pPr>
          </a:lstStyle>
          <a:p>
            <a:pPr lvl="0"/>
            <a:r>
              <a:rPr lang="de-DE" dirty="0"/>
              <a:t>Zwischentitel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2053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5BD8918A-7F75-E343-3B9B-C7FB02FFE4D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>
              <a:solidFill>
                <a:srgbClr val="F1F1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2"/>
          </a:xfrm>
        </p:spPr>
        <p:txBody>
          <a:bodyPr/>
          <a:lstStyle>
            <a:lvl1pPr>
              <a:defRPr sz="320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508801FC-BAFD-4AE9-B7FE-E17022D1353E}" type="datetime1">
              <a:rPr lang="de-DE" smtClean="0"/>
              <a:pPr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/>
              <a:t>Absender der Präsentation | Bereich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A84A2F29-6C91-4840-B978-596EF13E8B6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633917" y="2167391"/>
            <a:ext cx="3264000" cy="323999"/>
          </a:xfrm>
          <a:prstGeom prst="roundRect">
            <a:avLst/>
          </a:prstGeom>
          <a:solidFill>
            <a:schemeClr val="tx1"/>
          </a:solidFill>
          <a:ln w="0">
            <a:solidFill>
              <a:schemeClr val="accent1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CB9369AE-9E83-4386-BA1B-B2A4B71FB3E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14916" y="2167390"/>
            <a:ext cx="3264000" cy="324000"/>
          </a:xfrm>
          <a:prstGeom prst="roundRect">
            <a:avLst/>
          </a:prstGeom>
          <a:solidFill>
            <a:schemeClr val="accent3"/>
          </a:solidFill>
          <a:ln w="0">
            <a:solidFill>
              <a:schemeClr val="accent5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3DD415D6-016C-4058-93F3-3CA0481204FD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14916" y="2599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Vertical Text Placeholder 2">
            <a:extLst>
              <a:ext uri="{FF2B5EF4-FFF2-40B4-BE49-F238E27FC236}">
                <a16:creationId xmlns:a16="http://schemas.microsoft.com/office/drawing/2014/main" id="{59DDB908-C382-4BCB-8514-2C78826C891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814916" y="3247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Vertical Text Placeholder 2">
            <a:extLst>
              <a:ext uri="{FF2B5EF4-FFF2-40B4-BE49-F238E27FC236}">
                <a16:creationId xmlns:a16="http://schemas.microsoft.com/office/drawing/2014/main" id="{83D141CE-B389-4604-B1D7-8F430B6478EF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814916" y="3895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Vertical Text Placeholder 2">
            <a:extLst>
              <a:ext uri="{FF2B5EF4-FFF2-40B4-BE49-F238E27FC236}">
                <a16:creationId xmlns:a16="http://schemas.microsoft.com/office/drawing/2014/main" id="{A203B3CB-1785-4E6B-9CA5-514157D72C36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814916" y="4543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Vertical Text Placeholder 2">
            <a:extLst>
              <a:ext uri="{FF2B5EF4-FFF2-40B4-BE49-F238E27FC236}">
                <a16:creationId xmlns:a16="http://schemas.microsoft.com/office/drawing/2014/main" id="{691A4B11-70B4-4CEE-A5E1-2533461FC7D5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814916" y="5191390"/>
            <a:ext cx="3264000" cy="540000"/>
          </a:xfrm>
          <a:prstGeom prst="roundRect">
            <a:avLst/>
          </a:prstGeom>
          <a:solidFill>
            <a:schemeClr val="accent5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9" name="Vertical Text Placeholder 2">
            <a:extLst>
              <a:ext uri="{FF2B5EF4-FFF2-40B4-BE49-F238E27FC236}">
                <a16:creationId xmlns:a16="http://schemas.microsoft.com/office/drawing/2014/main" id="{EADE2615-BF9A-43FD-A94B-770D267F4017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4223278" y="2167390"/>
            <a:ext cx="3264000" cy="324000"/>
          </a:xfrm>
          <a:prstGeom prst="roundRect">
            <a:avLst/>
          </a:prstGeom>
          <a:solidFill>
            <a:schemeClr val="tx2"/>
          </a:solidFill>
          <a:ln w="0">
            <a:solidFill>
              <a:schemeClr val="accent6"/>
            </a:solidFill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F1F1F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0" name="Vertical Text Placeholder 2">
            <a:extLst>
              <a:ext uri="{FF2B5EF4-FFF2-40B4-BE49-F238E27FC236}">
                <a16:creationId xmlns:a16="http://schemas.microsoft.com/office/drawing/2014/main" id="{76F5EF02-6BF3-4462-8C5C-1C80AE3F5837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4223278" y="2599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1" name="Vertical Text Placeholder 2">
            <a:extLst>
              <a:ext uri="{FF2B5EF4-FFF2-40B4-BE49-F238E27FC236}">
                <a16:creationId xmlns:a16="http://schemas.microsoft.com/office/drawing/2014/main" id="{F42833FA-3FC1-4054-A89F-1194184BC604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4223278" y="3247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2" name="Vertical Text Placeholder 2">
            <a:extLst>
              <a:ext uri="{FF2B5EF4-FFF2-40B4-BE49-F238E27FC236}">
                <a16:creationId xmlns:a16="http://schemas.microsoft.com/office/drawing/2014/main" id="{1B499548-DDD7-4180-A4F9-A195DC83CF3E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4223278" y="3895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Vertical Text Placeholder 2">
            <a:extLst>
              <a:ext uri="{FF2B5EF4-FFF2-40B4-BE49-F238E27FC236}">
                <a16:creationId xmlns:a16="http://schemas.microsoft.com/office/drawing/2014/main" id="{F7BD966C-FF20-4433-BDFF-B59AABE366EC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4223278" y="4543390"/>
            <a:ext cx="3264000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Vertical Text Placeholder 2">
            <a:extLst>
              <a:ext uri="{FF2B5EF4-FFF2-40B4-BE49-F238E27FC236}">
                <a16:creationId xmlns:a16="http://schemas.microsoft.com/office/drawing/2014/main" id="{E0CEBF91-83A2-490C-A16C-BC2E3F0413A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4223061" y="5191453"/>
            <a:ext cx="3263999" cy="540000"/>
          </a:xfrm>
          <a:prstGeom prst="roundRect">
            <a:avLst/>
          </a:prstGeom>
          <a:solidFill>
            <a:schemeClr val="accent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Vertical Text Placeholder 2">
            <a:extLst>
              <a:ext uri="{FF2B5EF4-FFF2-40B4-BE49-F238E27FC236}">
                <a16:creationId xmlns:a16="http://schemas.microsoft.com/office/drawing/2014/main" id="{4DBB6F8D-316A-49A9-B76B-B32807D97787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814917" y="1592263"/>
            <a:ext cx="10561084" cy="324000"/>
          </a:xfrm>
        </p:spPr>
        <p:txBody>
          <a:bodyPr vert="horz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zur Grafik</a:t>
            </a:r>
          </a:p>
        </p:txBody>
      </p:sp>
      <p:sp>
        <p:nvSpPr>
          <p:cNvPr id="26" name="Vertical Text Placeholder 2">
            <a:extLst>
              <a:ext uri="{FF2B5EF4-FFF2-40B4-BE49-F238E27FC236}">
                <a16:creationId xmlns:a16="http://schemas.microsoft.com/office/drawing/2014/main" id="{9C58D4CE-946E-4FF3-BC66-0F3EA2371CEF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814917" y="6056830"/>
            <a:ext cx="10561084" cy="261338"/>
          </a:xfrm>
        </p:spPr>
        <p:txBody>
          <a:bodyPr vert="horz"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Beschreibung/Zusatzinfo/Quelle</a:t>
            </a: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378F2D09-AE62-7B66-6881-860642CDC78D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7631205" y="2599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6C307CC2-62B1-8BD7-EC2B-849EEC2A97E2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7631205" y="3247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6A04E3DF-D3C2-2686-7C64-655E7D0CC7CE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7631205" y="3895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887B2A72-AD0E-4D90-2410-130F08C8FF9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7631205" y="4543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0" name="Vertical Text Placeholder 2">
            <a:extLst>
              <a:ext uri="{FF2B5EF4-FFF2-40B4-BE49-F238E27FC236}">
                <a16:creationId xmlns:a16="http://schemas.microsoft.com/office/drawing/2014/main" id="{E0BF3493-F2F1-33CF-F2AC-4A998E7D6842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7631205" y="5191390"/>
            <a:ext cx="3264000" cy="540000"/>
          </a:xfrm>
          <a:prstGeom prst="roundRect">
            <a:avLst/>
          </a:prstGeom>
          <a:solidFill>
            <a:schemeClr val="bg2"/>
          </a:solidFill>
          <a:ln w="0">
            <a:noFill/>
            <a:miter lim="800000"/>
          </a:ln>
        </p:spPr>
        <p:txBody>
          <a:bodyPr vert="horz" anchor="ctr" anchorCtr="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eingeben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0E68BF6-286D-4388-9FAA-F4131F2322A5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3F036B8A-3D7F-C019-9763-F4F40AC45787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27" name="Grafik 27">
              <a:extLst>
                <a:ext uri="{FF2B5EF4-FFF2-40B4-BE49-F238E27FC236}">
                  <a16:creationId xmlns:a16="http://schemas.microsoft.com/office/drawing/2014/main" id="{7EF2CC27-B5CD-EC2F-99FA-A8A1AFE125A3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761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5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pos="2721">
          <p15:clr>
            <a:srgbClr val="FBAE40"/>
          </p15:clr>
        </p15:guide>
        <p15:guide id="6" pos="2812">
          <p15:clr>
            <a:srgbClr val="FBAE40"/>
          </p15:clr>
        </p15:guide>
        <p15:guide id="8" pos="4959">
          <p15:clr>
            <a:srgbClr val="FBAE40"/>
          </p15:clr>
        </p15:guide>
        <p15:guide id="9" pos="4868">
          <p15:clr>
            <a:srgbClr val="FBAE40"/>
          </p15:clr>
        </p15:guide>
        <p15:guide id="10" pos="7015">
          <p15:clr>
            <a:srgbClr val="FBAE40"/>
          </p15:clr>
        </p15:guide>
        <p15:guide id="11" pos="665">
          <p15:clr>
            <a:srgbClr val="FBAE40"/>
          </p15:clr>
        </p15:guide>
        <p15:guide id="12" orient="horz" pos="1271">
          <p15:clr>
            <a:srgbClr val="FBAE40"/>
          </p15:clr>
        </p15:guide>
        <p15:guide id="13" orient="horz" pos="3515">
          <p15:clr>
            <a:srgbClr val="FBAE40"/>
          </p15:clr>
        </p15:guide>
        <p15:guide id="14" orient="horz" pos="100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71310491-8F2A-F861-9AFD-FE03E6918C0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508801FC-BAFD-4AE9-B7FE-E17022D1353E}" type="datetime1">
              <a:rPr lang="de-DE" smtClean="0"/>
              <a:pPr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r>
              <a:rPr lang="de-DE"/>
              <a:t>Absender der Präsentation | 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Graue Fläche">
            <a:extLst>
              <a:ext uri="{FF2B5EF4-FFF2-40B4-BE49-F238E27FC236}">
                <a16:creationId xmlns:a16="http://schemas.microsoft.com/office/drawing/2014/main" id="{8CB44095-693A-4905-B824-D3877F51914E}"/>
              </a:ext>
            </a:extLst>
          </p:cNvPr>
          <p:cNvSpPr/>
          <p:nvPr userDrawn="1"/>
        </p:nvSpPr>
        <p:spPr>
          <a:xfrm>
            <a:off x="814917" y="1998876"/>
            <a:ext cx="10561084" cy="3951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357D9F4-EA21-4AC3-9320-DFEAF31DB9E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14916" y="2286875"/>
            <a:ext cx="10079784" cy="3412589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1F1F2"/>
                </a:solidFill>
              </a:defRPr>
            </a:lvl5pPr>
            <a:lvl6pPr>
              <a:defRPr>
                <a:solidFill>
                  <a:srgbClr val="F1F1F2"/>
                </a:solidFill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Diagramm/Tabelle einfügen (Text auf erster Ebene // für Aufzählung oder Überschrift &gt;&gt; Menü // Start // Absatz // Listenebene erhöhen (oder TAB-Taste))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2DB63C4-6539-2B02-10FD-232E3819A880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814917" y="1592263"/>
            <a:ext cx="10561084" cy="324000"/>
          </a:xfrm>
        </p:spPr>
        <p:txBody>
          <a:bodyPr vert="horz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zur Grafik</a:t>
            </a: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3BEF8F09-A598-EEF2-B3A8-BCCD7D54055B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814917" y="6056830"/>
            <a:ext cx="10561084" cy="261338"/>
          </a:xfrm>
        </p:spPr>
        <p:txBody>
          <a:bodyPr vert="horz"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rgbClr val="F1F1F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Beschreibung/Zusatzinfo/Quelle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C72D1E-A9F4-923F-9725-93D96A51A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DE" dirty="0" err="1" smtClean="0"/>
              <a:t>iHeadline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auch zweizeilig</a:t>
            </a:r>
            <a:endParaRPr lang="en-US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2F296E-EEE6-2C67-3AE9-464162DFB631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2BABBD86-B875-02FF-FB9A-3AD4D18A5E4C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tx1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3EA0C05F-185B-184F-F428-4222FF9BC352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7138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58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253">
          <p15:clr>
            <a:srgbClr val="FBAE40"/>
          </p15:clr>
        </p15:guide>
        <p15:guide id="6" pos="665">
          <p15:clr>
            <a:srgbClr val="FBAE40"/>
          </p15:clr>
        </p15:guide>
        <p15:guide id="7" pos="7015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10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junger Mann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F25E0FC-60CD-3985-3DC4-8AE6D526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794"/>
            <a:ext cx="12191998" cy="6854206"/>
          </a:xfrm>
          <a:prstGeom prst="rect">
            <a:avLst/>
          </a:prstGeom>
        </p:spPr>
      </p:pic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3AFC66-F99C-1938-D352-369198AEDAEC}"/>
              </a:ext>
            </a:extLst>
          </p:cNvPr>
          <p:cNvSpPr/>
          <p:nvPr userDrawn="1"/>
        </p:nvSpPr>
        <p:spPr>
          <a:xfrm>
            <a:off x="0" y="2652810"/>
            <a:ext cx="6775860" cy="4205190"/>
          </a:xfrm>
          <a:custGeom>
            <a:avLst/>
            <a:gdLst>
              <a:gd name="connsiteX0" fmla="*/ 0 w 6775860"/>
              <a:gd name="connsiteY0" fmla="*/ 0 h 4205190"/>
              <a:gd name="connsiteX1" fmla="*/ 4573296 w 6775860"/>
              <a:gd name="connsiteY1" fmla="*/ 0 h 4205190"/>
              <a:gd name="connsiteX2" fmla="*/ 6133533 w 6775860"/>
              <a:gd name="connsiteY2" fmla="*/ 646460 h 4205190"/>
              <a:gd name="connsiteX3" fmla="*/ 6164811 w 6775860"/>
              <a:gd name="connsiteY3" fmla="*/ 3735828 h 4205190"/>
              <a:gd name="connsiteX4" fmla="*/ 5695696 w 6775860"/>
              <a:gd name="connsiteY4" fmla="*/ 4205190 h 4205190"/>
              <a:gd name="connsiteX5" fmla="*/ 0 w 6775860"/>
              <a:gd name="connsiteY5" fmla="*/ 4205190 h 42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860" h="4205190">
                <a:moveTo>
                  <a:pt x="0" y="0"/>
                </a:moveTo>
                <a:lnTo>
                  <a:pt x="4573296" y="0"/>
                </a:lnTo>
                <a:cubicBezTo>
                  <a:pt x="5162585" y="0"/>
                  <a:pt x="5716821" y="229609"/>
                  <a:pt x="6133533" y="646460"/>
                </a:cubicBezTo>
                <a:cubicBezTo>
                  <a:pt x="6977667" y="1491118"/>
                  <a:pt x="6991541" y="2877170"/>
                  <a:pt x="6164811" y="3735828"/>
                </a:cubicBezTo>
                <a:lnTo>
                  <a:pt x="5695696" y="4205190"/>
                </a:lnTo>
                <a:lnTo>
                  <a:pt x="0" y="420519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5" y="6948000"/>
            <a:ext cx="3597287" cy="2880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AF04CADC-26FC-40FE-838C-8AF899E325A7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Grafik 8">
            <a:extLst>
              <a:ext uri="{FF2B5EF4-FFF2-40B4-BE49-F238E27FC236}">
                <a16:creationId xmlns:a16="http://schemas.microsoft.com/office/drawing/2014/main" id="{22515868-81F3-FA67-8481-97B0B14EFF8D}"/>
              </a:ext>
            </a:extLst>
          </p:cNvPr>
          <p:cNvSpPr/>
          <p:nvPr userDrawn="1"/>
        </p:nvSpPr>
        <p:spPr>
          <a:xfrm>
            <a:off x="10591305" y="4259766"/>
            <a:ext cx="1600696" cy="2598234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7A2F5-7D8C-F065-9C31-BBF48E0AB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916" y="3429000"/>
            <a:ext cx="5317597" cy="1831932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E5B06D-1A54-DC7A-69E8-B2D66066B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40CD1BC8-1893-CBF3-7ACD-31B539838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49839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0110E925-86EA-E1BF-5A34-5A28E04F0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85191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1755455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Mädchen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F25E0FC-60CD-3985-3DC4-8AE6D526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3"/>
            <a:ext cx="12192000" cy="6854205"/>
          </a:xfrm>
          <a:prstGeom prst="rect">
            <a:avLst/>
          </a:prstGeom>
        </p:spPr>
      </p:pic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3AFC66-F99C-1938-D352-369198AEDAEC}"/>
              </a:ext>
            </a:extLst>
          </p:cNvPr>
          <p:cNvSpPr/>
          <p:nvPr userDrawn="1"/>
        </p:nvSpPr>
        <p:spPr>
          <a:xfrm>
            <a:off x="0" y="2652810"/>
            <a:ext cx="6775860" cy="4205190"/>
          </a:xfrm>
          <a:custGeom>
            <a:avLst/>
            <a:gdLst>
              <a:gd name="connsiteX0" fmla="*/ 0 w 6775860"/>
              <a:gd name="connsiteY0" fmla="*/ 0 h 4205190"/>
              <a:gd name="connsiteX1" fmla="*/ 4573296 w 6775860"/>
              <a:gd name="connsiteY1" fmla="*/ 0 h 4205190"/>
              <a:gd name="connsiteX2" fmla="*/ 6133533 w 6775860"/>
              <a:gd name="connsiteY2" fmla="*/ 646460 h 4205190"/>
              <a:gd name="connsiteX3" fmla="*/ 6164811 w 6775860"/>
              <a:gd name="connsiteY3" fmla="*/ 3735828 h 4205190"/>
              <a:gd name="connsiteX4" fmla="*/ 5695696 w 6775860"/>
              <a:gd name="connsiteY4" fmla="*/ 4205190 h 4205190"/>
              <a:gd name="connsiteX5" fmla="*/ 0 w 6775860"/>
              <a:gd name="connsiteY5" fmla="*/ 4205190 h 42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860" h="4205190">
                <a:moveTo>
                  <a:pt x="0" y="0"/>
                </a:moveTo>
                <a:lnTo>
                  <a:pt x="4573296" y="0"/>
                </a:lnTo>
                <a:cubicBezTo>
                  <a:pt x="5162585" y="0"/>
                  <a:pt x="5716821" y="229609"/>
                  <a:pt x="6133533" y="646460"/>
                </a:cubicBezTo>
                <a:cubicBezTo>
                  <a:pt x="6977667" y="1491118"/>
                  <a:pt x="6991541" y="2877170"/>
                  <a:pt x="6164811" y="3735828"/>
                </a:cubicBezTo>
                <a:lnTo>
                  <a:pt x="5695696" y="4205190"/>
                </a:lnTo>
                <a:lnTo>
                  <a:pt x="0" y="420519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5" y="6948000"/>
            <a:ext cx="3597287" cy="2880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A108BBC4-34C0-4BEC-8CE7-F796D41FF86B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7A2F5-7D8C-F065-9C31-BBF48E0AB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916" y="3429000"/>
            <a:ext cx="5317597" cy="1831932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E5B06D-1A54-DC7A-69E8-B2D66066B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  <p:sp>
        <p:nvSpPr>
          <p:cNvPr id="7" name="Grafik 8">
            <a:extLst>
              <a:ext uri="{FF2B5EF4-FFF2-40B4-BE49-F238E27FC236}">
                <a16:creationId xmlns:a16="http://schemas.microsoft.com/office/drawing/2014/main" id="{EC2AE51D-F20A-9A2A-6A0A-23286AECD3F0}"/>
              </a:ext>
            </a:extLst>
          </p:cNvPr>
          <p:cNvSpPr/>
          <p:nvPr userDrawn="1"/>
        </p:nvSpPr>
        <p:spPr>
          <a:xfrm>
            <a:off x="10591305" y="4259766"/>
            <a:ext cx="1600696" cy="2598234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D1A1ACA4-219B-B89E-FD63-262964AB82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49839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5BC9E226-613F-5276-7B8C-716CB6E1A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85191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525372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Junge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F25E0FC-60CD-3985-3DC4-8AE6D526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3AFC66-F99C-1938-D352-369198AEDAEC}"/>
              </a:ext>
            </a:extLst>
          </p:cNvPr>
          <p:cNvSpPr/>
          <p:nvPr userDrawn="1"/>
        </p:nvSpPr>
        <p:spPr>
          <a:xfrm>
            <a:off x="0" y="2652810"/>
            <a:ext cx="6775860" cy="4205190"/>
          </a:xfrm>
          <a:custGeom>
            <a:avLst/>
            <a:gdLst>
              <a:gd name="connsiteX0" fmla="*/ 0 w 6775860"/>
              <a:gd name="connsiteY0" fmla="*/ 0 h 4205190"/>
              <a:gd name="connsiteX1" fmla="*/ 4573296 w 6775860"/>
              <a:gd name="connsiteY1" fmla="*/ 0 h 4205190"/>
              <a:gd name="connsiteX2" fmla="*/ 6133533 w 6775860"/>
              <a:gd name="connsiteY2" fmla="*/ 646460 h 4205190"/>
              <a:gd name="connsiteX3" fmla="*/ 6164811 w 6775860"/>
              <a:gd name="connsiteY3" fmla="*/ 3735828 h 4205190"/>
              <a:gd name="connsiteX4" fmla="*/ 5695696 w 6775860"/>
              <a:gd name="connsiteY4" fmla="*/ 4205190 h 4205190"/>
              <a:gd name="connsiteX5" fmla="*/ 0 w 6775860"/>
              <a:gd name="connsiteY5" fmla="*/ 4205190 h 42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860" h="4205190">
                <a:moveTo>
                  <a:pt x="0" y="0"/>
                </a:moveTo>
                <a:lnTo>
                  <a:pt x="4573296" y="0"/>
                </a:lnTo>
                <a:cubicBezTo>
                  <a:pt x="5162585" y="0"/>
                  <a:pt x="5716821" y="229609"/>
                  <a:pt x="6133533" y="646460"/>
                </a:cubicBezTo>
                <a:cubicBezTo>
                  <a:pt x="6977667" y="1491118"/>
                  <a:pt x="6991541" y="2877170"/>
                  <a:pt x="6164811" y="3735828"/>
                </a:cubicBezTo>
                <a:lnTo>
                  <a:pt x="5695696" y="4205190"/>
                </a:lnTo>
                <a:lnTo>
                  <a:pt x="0" y="420519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5" y="6948000"/>
            <a:ext cx="3597287" cy="2880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4BDA0836-3943-41D4-8C8D-AD41C1D9DFE9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7A2F5-7D8C-F065-9C31-BBF48E0AB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916" y="3429000"/>
            <a:ext cx="5317597" cy="1831932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E5B06D-1A54-DC7A-69E8-B2D66066B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  <p:sp>
        <p:nvSpPr>
          <p:cNvPr id="3" name="Grafik 8">
            <a:extLst>
              <a:ext uri="{FF2B5EF4-FFF2-40B4-BE49-F238E27FC236}">
                <a16:creationId xmlns:a16="http://schemas.microsoft.com/office/drawing/2014/main" id="{593862E3-CFAD-9BAB-89AC-0B6EC2A97DC6}"/>
              </a:ext>
            </a:extLst>
          </p:cNvPr>
          <p:cNvSpPr/>
          <p:nvPr userDrawn="1"/>
        </p:nvSpPr>
        <p:spPr>
          <a:xfrm>
            <a:off x="10591305" y="4259766"/>
            <a:ext cx="1600696" cy="2598234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A40E366-BBE6-67B8-C636-3A6C9FB97B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49839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A479B2B3-4145-A23D-7EB4-6BC17281D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85191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2665374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ältere_Frau">
    <p:bg>
      <p:bgPr>
        <a:solidFill>
          <a:srgbClr val="F1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F25E0FC-60CD-3985-3DC4-8AE6D526C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6"/>
            <a:ext cx="12191999" cy="6854204"/>
          </a:xfrm>
          <a:prstGeom prst="rect">
            <a:avLst/>
          </a:prstGeom>
        </p:spPr>
      </p:pic>
      <p:sp>
        <p:nvSpPr>
          <p:cNvPr id="28" name="Freihandform 27">
            <a:extLst>
              <a:ext uri="{FF2B5EF4-FFF2-40B4-BE49-F238E27FC236}">
                <a16:creationId xmlns:a16="http://schemas.microsoft.com/office/drawing/2014/main" id="{BF3AFC66-F99C-1938-D352-369198AEDAEC}"/>
              </a:ext>
            </a:extLst>
          </p:cNvPr>
          <p:cNvSpPr/>
          <p:nvPr userDrawn="1"/>
        </p:nvSpPr>
        <p:spPr>
          <a:xfrm>
            <a:off x="0" y="2652810"/>
            <a:ext cx="6775860" cy="4205190"/>
          </a:xfrm>
          <a:custGeom>
            <a:avLst/>
            <a:gdLst>
              <a:gd name="connsiteX0" fmla="*/ 0 w 6775860"/>
              <a:gd name="connsiteY0" fmla="*/ 0 h 4205190"/>
              <a:gd name="connsiteX1" fmla="*/ 4573296 w 6775860"/>
              <a:gd name="connsiteY1" fmla="*/ 0 h 4205190"/>
              <a:gd name="connsiteX2" fmla="*/ 6133533 w 6775860"/>
              <a:gd name="connsiteY2" fmla="*/ 646460 h 4205190"/>
              <a:gd name="connsiteX3" fmla="*/ 6164811 w 6775860"/>
              <a:gd name="connsiteY3" fmla="*/ 3735828 h 4205190"/>
              <a:gd name="connsiteX4" fmla="*/ 5695696 w 6775860"/>
              <a:gd name="connsiteY4" fmla="*/ 4205190 h 4205190"/>
              <a:gd name="connsiteX5" fmla="*/ 0 w 6775860"/>
              <a:gd name="connsiteY5" fmla="*/ 4205190 h 420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860" h="4205190">
                <a:moveTo>
                  <a:pt x="0" y="0"/>
                </a:moveTo>
                <a:lnTo>
                  <a:pt x="4573296" y="0"/>
                </a:lnTo>
                <a:cubicBezTo>
                  <a:pt x="5162585" y="0"/>
                  <a:pt x="5716821" y="229609"/>
                  <a:pt x="6133533" y="646460"/>
                </a:cubicBezTo>
                <a:cubicBezTo>
                  <a:pt x="6977667" y="1491118"/>
                  <a:pt x="6991541" y="2877170"/>
                  <a:pt x="6164811" y="3735828"/>
                </a:cubicBezTo>
                <a:lnTo>
                  <a:pt x="5695696" y="4205190"/>
                </a:lnTo>
                <a:lnTo>
                  <a:pt x="0" y="420519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915" y="6948000"/>
            <a:ext cx="3597287" cy="288000"/>
          </a:xfrm>
        </p:spPr>
        <p:txBody>
          <a:bodyPr/>
          <a:lstStyle>
            <a:lvl1pPr>
              <a:defRPr>
                <a:solidFill>
                  <a:srgbClr val="F1F1F2"/>
                </a:solidFill>
              </a:defRPr>
            </a:lvl1pPr>
          </a:lstStyle>
          <a:p>
            <a:fld id="{EEC41C02-821A-4E0B-BA5F-A3111DE068AA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6000" y="6948000"/>
            <a:ext cx="720000" cy="288000"/>
          </a:xfrm>
        </p:spPr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7A2F5-7D8C-F065-9C31-BBF48E0AB3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916" y="3429000"/>
            <a:ext cx="5317597" cy="1831932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4200" baseline="0">
                <a:solidFill>
                  <a:srgbClr val="F1F1F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E5B06D-1A54-DC7A-69E8-B2D66066B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388" y="403030"/>
            <a:ext cx="2864781" cy="1404461"/>
          </a:xfrm>
          <a:prstGeom prst="rect">
            <a:avLst/>
          </a:prstGeom>
        </p:spPr>
      </p:pic>
      <p:sp>
        <p:nvSpPr>
          <p:cNvPr id="7" name="Grafik 8">
            <a:extLst>
              <a:ext uri="{FF2B5EF4-FFF2-40B4-BE49-F238E27FC236}">
                <a16:creationId xmlns:a16="http://schemas.microsoft.com/office/drawing/2014/main" id="{D63B7FD6-B41B-910E-2DA5-B5024A77BC5A}"/>
              </a:ext>
            </a:extLst>
          </p:cNvPr>
          <p:cNvSpPr/>
          <p:nvPr userDrawn="1"/>
        </p:nvSpPr>
        <p:spPr>
          <a:xfrm>
            <a:off x="10591305" y="4259766"/>
            <a:ext cx="1600696" cy="2598234"/>
          </a:xfrm>
          <a:custGeom>
            <a:avLst/>
            <a:gdLst>
              <a:gd name="connsiteX0" fmla="*/ 1733153 w 1733152"/>
              <a:gd name="connsiteY0" fmla="*/ 0 h 2813236"/>
              <a:gd name="connsiteX1" fmla="*/ 211186 w 1733152"/>
              <a:gd name="connsiteY1" fmla="*/ 1521966 h 2813236"/>
              <a:gd name="connsiteX2" fmla="*/ 222024 w 1733152"/>
              <a:gd name="connsiteY2" fmla="*/ 2589509 h 2813236"/>
              <a:gd name="connsiteX3" fmla="*/ 761603 w 1733152"/>
              <a:gd name="connsiteY3" fmla="*/ 2813237 h 2813236"/>
              <a:gd name="connsiteX4" fmla="*/ 1733153 w 1733152"/>
              <a:gd name="connsiteY4" fmla="*/ 2813237 h 2813236"/>
              <a:gd name="connsiteX5" fmla="*/ 1733153 w 1733152"/>
              <a:gd name="connsiteY5" fmla="*/ 0 h 281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52" h="2813236">
                <a:moveTo>
                  <a:pt x="1733153" y="0"/>
                </a:moveTo>
                <a:lnTo>
                  <a:pt x="211186" y="1521966"/>
                </a:lnTo>
                <a:cubicBezTo>
                  <a:pt x="-74472" y="1818463"/>
                  <a:pt x="-69827" y="2297657"/>
                  <a:pt x="222024" y="2589509"/>
                </a:cubicBezTo>
                <a:cubicBezTo>
                  <a:pt x="366015" y="2733500"/>
                  <a:pt x="558003" y="2813237"/>
                  <a:pt x="761603" y="2813237"/>
                </a:cubicBezTo>
                <a:lnTo>
                  <a:pt x="1733153" y="2813237"/>
                </a:lnTo>
                <a:lnTo>
                  <a:pt x="1733153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 w="774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89D30A48-62C1-68A5-D883-AAD49BB6C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388" y="5498397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9C23D2AA-46EC-591D-570B-2D8C536AB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4388" y="5851919"/>
            <a:ext cx="4833937" cy="345499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Absender der Präsentation | Bereich</a:t>
            </a:r>
          </a:p>
        </p:txBody>
      </p:sp>
    </p:spTree>
    <p:extLst>
      <p:ext uri="{BB962C8B-B14F-4D97-AF65-F5344CB8AC3E}">
        <p14:creationId xmlns:p14="http://schemas.microsoft.com/office/powerpoint/2010/main" val="3035760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63">
          <p15:clr>
            <a:srgbClr val="FBAE40"/>
          </p15:clr>
        </p15:guide>
        <p15:guide id="2" orient="horz" pos="124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716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720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917" y="1593826"/>
            <a:ext cx="10560001" cy="47879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FBC378-67F9-4FAF-E240-8A12E349854B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594CAEBF-4F61-96FE-8EB9-514097BDBF26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59E7332E-4880-3A04-7122-21E0F93CBA43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179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000" y="250826"/>
            <a:ext cx="9840000" cy="10502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auch </a:t>
            </a:r>
            <a:br>
              <a:rPr lang="de-DE" dirty="0"/>
            </a:br>
            <a:r>
              <a:rPr lang="de-DE" dirty="0"/>
              <a:t>in zwei Zeilen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FBC378-67F9-4FAF-E240-8A12E349854B}"/>
              </a:ext>
            </a:extLst>
          </p:cNvPr>
          <p:cNvGrpSpPr/>
          <p:nvPr userDrawn="1"/>
        </p:nvGrpSpPr>
        <p:grpSpPr>
          <a:xfrm>
            <a:off x="10806195" y="1"/>
            <a:ext cx="1385805" cy="1301027"/>
            <a:chOff x="10806195" y="1"/>
            <a:chExt cx="1385805" cy="1301027"/>
          </a:xfrm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594CAEBF-4F61-96FE-8EB9-514097BDBF26}"/>
                </a:ext>
              </a:extLst>
            </p:cNvPr>
            <p:cNvSpPr/>
            <p:nvPr userDrawn="1"/>
          </p:nvSpPr>
          <p:spPr>
            <a:xfrm>
              <a:off x="10806195" y="1"/>
              <a:ext cx="1385805" cy="1301027"/>
            </a:xfrm>
            <a:custGeom>
              <a:avLst/>
              <a:gdLst>
                <a:gd name="connsiteX0" fmla="*/ 437406 w 1385805"/>
                <a:gd name="connsiteY0" fmla="*/ 0 h 1301027"/>
                <a:gd name="connsiteX1" fmla="*/ 1385805 w 1385805"/>
                <a:gd name="connsiteY1" fmla="*/ 0 h 1301027"/>
                <a:gd name="connsiteX2" fmla="*/ 1385805 w 1385805"/>
                <a:gd name="connsiteY2" fmla="*/ 1301027 h 1301027"/>
                <a:gd name="connsiteX3" fmla="*/ 608967 w 1385805"/>
                <a:gd name="connsiteY3" fmla="*/ 1301027 h 1301027"/>
                <a:gd name="connsiteX4" fmla="*/ 177527 w 1385805"/>
                <a:gd name="connsiteY4" fmla="*/ 1122137 h 1301027"/>
                <a:gd name="connsiteX5" fmla="*/ 168861 w 1385805"/>
                <a:gd name="connsiteY5" fmla="*/ 268545 h 1301027"/>
                <a:gd name="connsiteX6" fmla="*/ 437406 w 1385805"/>
                <a:gd name="connsiteY6" fmla="*/ 0 h 130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805" h="1301027">
                  <a:moveTo>
                    <a:pt x="437406" y="0"/>
                  </a:moveTo>
                  <a:lnTo>
                    <a:pt x="1385805" y="0"/>
                  </a:lnTo>
                  <a:lnTo>
                    <a:pt x="1385805" y="1301027"/>
                  </a:lnTo>
                  <a:lnTo>
                    <a:pt x="608967" y="1301027"/>
                  </a:lnTo>
                  <a:cubicBezTo>
                    <a:pt x="446171" y="1301027"/>
                    <a:pt x="292660" y="1237270"/>
                    <a:pt x="177527" y="1122137"/>
                  </a:cubicBezTo>
                  <a:cubicBezTo>
                    <a:pt x="-55833" y="888776"/>
                    <a:pt x="-59547" y="505620"/>
                    <a:pt x="168861" y="268545"/>
                  </a:cubicBezTo>
                  <a:lnTo>
                    <a:pt x="437406" y="0"/>
                  </a:lnTo>
                  <a:close/>
                </a:path>
              </a:pathLst>
            </a:custGeom>
            <a:solidFill>
              <a:schemeClr val="bg2"/>
            </a:solidFill>
            <a:ln w="77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 dirty="0"/>
            </a:p>
          </p:txBody>
        </p:sp>
        <p:sp>
          <p:nvSpPr>
            <p:cNvPr id="10" name="Grafik 27">
              <a:extLst>
                <a:ext uri="{FF2B5EF4-FFF2-40B4-BE49-F238E27FC236}">
                  <a16:creationId xmlns:a16="http://schemas.microsoft.com/office/drawing/2014/main" id="{59E7332E-4880-3A04-7122-21E0F93CBA43}"/>
                </a:ext>
              </a:extLst>
            </p:cNvPr>
            <p:cNvSpPr/>
            <p:nvPr userDrawn="1"/>
          </p:nvSpPr>
          <p:spPr>
            <a:xfrm>
              <a:off x="11367135" y="373316"/>
              <a:ext cx="454983" cy="496488"/>
            </a:xfrm>
            <a:custGeom>
              <a:avLst/>
              <a:gdLst>
                <a:gd name="connsiteX0" fmla="*/ 1972404 w 2047296"/>
                <a:gd name="connsiteY0" fmla="*/ 437338 h 2234058"/>
                <a:gd name="connsiteX1" fmla="*/ 1972404 w 2047296"/>
                <a:gd name="connsiteY1" fmla="*/ 75046 h 2234058"/>
                <a:gd name="connsiteX2" fmla="*/ 1791234 w 2047296"/>
                <a:gd name="connsiteY2" fmla="*/ 0 h 2234058"/>
                <a:gd name="connsiteX3" fmla="*/ 1610064 w 2047296"/>
                <a:gd name="connsiteY3" fmla="*/ 75046 h 2234058"/>
                <a:gd name="connsiteX4" fmla="*/ 1535028 w 2047296"/>
                <a:gd name="connsiteY4" fmla="*/ 256144 h 2234058"/>
                <a:gd name="connsiteX5" fmla="*/ 1610064 w 2047296"/>
                <a:gd name="connsiteY5" fmla="*/ 437338 h 2234058"/>
                <a:gd name="connsiteX6" fmla="*/ 1791234 w 2047296"/>
                <a:gd name="connsiteY6" fmla="*/ 512384 h 2234058"/>
                <a:gd name="connsiteX7" fmla="*/ 1972404 w 2047296"/>
                <a:gd name="connsiteY7" fmla="*/ 437338 h 2234058"/>
                <a:gd name="connsiteX8" fmla="*/ 1972404 w 2047296"/>
                <a:gd name="connsiteY8" fmla="*/ 437338 h 2234058"/>
                <a:gd name="connsiteX9" fmla="*/ 1496417 w 2047296"/>
                <a:gd name="connsiteY9" fmla="*/ 1821831 h 2234058"/>
                <a:gd name="connsiteX10" fmla="*/ 614533 w 2047296"/>
                <a:gd name="connsiteY10" fmla="*/ 1821831 h 2234058"/>
                <a:gd name="connsiteX11" fmla="*/ 1300316 w 2047296"/>
                <a:gd name="connsiteY11" fmla="*/ 1047786 h 2234058"/>
                <a:gd name="connsiteX12" fmla="*/ 1371452 w 2047296"/>
                <a:gd name="connsiteY12" fmla="*/ 874581 h 2234058"/>
                <a:gd name="connsiteX13" fmla="*/ 1299269 w 2047296"/>
                <a:gd name="connsiteY13" fmla="*/ 700902 h 2234058"/>
                <a:gd name="connsiteX14" fmla="*/ 1129512 w 2047296"/>
                <a:gd name="connsiteY14" fmla="*/ 628805 h 2234058"/>
                <a:gd name="connsiteX15" fmla="*/ 27371 w 2047296"/>
                <a:gd name="connsiteY15" fmla="*/ 628805 h 2234058"/>
                <a:gd name="connsiteX16" fmla="*/ 27371 w 2047296"/>
                <a:gd name="connsiteY16" fmla="*/ 1040937 h 2234058"/>
                <a:gd name="connsiteX17" fmla="*/ 706306 w 2047296"/>
                <a:gd name="connsiteY17" fmla="*/ 1040937 h 2234058"/>
                <a:gd name="connsiteX18" fmla="*/ 76824 w 2047296"/>
                <a:gd name="connsiteY18" fmla="*/ 1758960 h 2234058"/>
                <a:gd name="connsiteX19" fmla="*/ 80818 w 2047296"/>
                <a:gd name="connsiteY19" fmla="*/ 2151880 h 2234058"/>
                <a:gd name="connsiteX20" fmla="*/ 279297 w 2047296"/>
                <a:gd name="connsiteY20" fmla="*/ 2234059 h 2234058"/>
                <a:gd name="connsiteX21" fmla="*/ 1727610 w 2047296"/>
                <a:gd name="connsiteY21" fmla="*/ 2234059 h 2234058"/>
                <a:gd name="connsiteX22" fmla="*/ 1926184 w 2047296"/>
                <a:gd name="connsiteY22" fmla="*/ 2151880 h 2234058"/>
                <a:gd name="connsiteX23" fmla="*/ 2008448 w 2047296"/>
                <a:gd name="connsiteY23" fmla="*/ 1949380 h 2234058"/>
                <a:gd name="connsiteX24" fmla="*/ 2008448 w 2047296"/>
                <a:gd name="connsiteY24" fmla="*/ 628805 h 2234058"/>
                <a:gd name="connsiteX25" fmla="*/ 1574305 w 2047296"/>
                <a:gd name="connsiteY25" fmla="*/ 628805 h 2234058"/>
                <a:gd name="connsiteX26" fmla="*/ 1574305 w 2047296"/>
                <a:gd name="connsiteY26" fmla="*/ 1742315 h 2234058"/>
                <a:gd name="connsiteX27" fmla="*/ 1496512 w 2047296"/>
                <a:gd name="connsiteY27" fmla="*/ 1821831 h 2234058"/>
                <a:gd name="connsiteX28" fmla="*/ 1496512 w 2047296"/>
                <a:gd name="connsiteY28" fmla="*/ 1821831 h 223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47296" h="2234058">
                  <a:moveTo>
                    <a:pt x="1972404" y="437338"/>
                  </a:moveTo>
                  <a:cubicBezTo>
                    <a:pt x="2072261" y="337468"/>
                    <a:pt x="2072261" y="174916"/>
                    <a:pt x="1972404" y="75046"/>
                  </a:cubicBezTo>
                  <a:cubicBezTo>
                    <a:pt x="1923997" y="26632"/>
                    <a:pt x="1859708" y="0"/>
                    <a:pt x="1791234" y="0"/>
                  </a:cubicBezTo>
                  <a:cubicBezTo>
                    <a:pt x="1722760" y="0"/>
                    <a:pt x="1658471" y="26632"/>
                    <a:pt x="1610064" y="75046"/>
                  </a:cubicBezTo>
                  <a:cubicBezTo>
                    <a:pt x="1561657" y="123459"/>
                    <a:pt x="1535028" y="187757"/>
                    <a:pt x="1535028" y="256144"/>
                  </a:cubicBezTo>
                  <a:cubicBezTo>
                    <a:pt x="1535028" y="324532"/>
                    <a:pt x="1561657" y="388925"/>
                    <a:pt x="1610064" y="437338"/>
                  </a:cubicBezTo>
                  <a:cubicBezTo>
                    <a:pt x="1658471" y="485752"/>
                    <a:pt x="1722760" y="512384"/>
                    <a:pt x="1791234" y="512384"/>
                  </a:cubicBezTo>
                  <a:cubicBezTo>
                    <a:pt x="1859708" y="512384"/>
                    <a:pt x="1923997" y="485752"/>
                    <a:pt x="1972404" y="437338"/>
                  </a:cubicBezTo>
                  <a:lnTo>
                    <a:pt x="1972404" y="437338"/>
                  </a:lnTo>
                  <a:close/>
                  <a:moveTo>
                    <a:pt x="1496417" y="1821831"/>
                  </a:moveTo>
                  <a:lnTo>
                    <a:pt x="614533" y="1821831"/>
                  </a:lnTo>
                  <a:cubicBezTo>
                    <a:pt x="614533" y="1821831"/>
                    <a:pt x="1300316" y="1047786"/>
                    <a:pt x="1300316" y="1047786"/>
                  </a:cubicBezTo>
                  <a:cubicBezTo>
                    <a:pt x="1340449" y="1002226"/>
                    <a:pt x="1371547" y="940211"/>
                    <a:pt x="1371452" y="874581"/>
                  </a:cubicBezTo>
                  <a:cubicBezTo>
                    <a:pt x="1371262" y="808952"/>
                    <a:pt x="1345679" y="747318"/>
                    <a:pt x="1299269" y="700902"/>
                  </a:cubicBezTo>
                  <a:cubicBezTo>
                    <a:pt x="1253906" y="655532"/>
                    <a:pt x="1193611" y="629851"/>
                    <a:pt x="1129512" y="628805"/>
                  </a:cubicBezTo>
                  <a:lnTo>
                    <a:pt x="27371" y="628805"/>
                  </a:lnTo>
                  <a:lnTo>
                    <a:pt x="27371" y="1040937"/>
                  </a:lnTo>
                  <a:lnTo>
                    <a:pt x="706306" y="1040937"/>
                  </a:lnTo>
                  <a:cubicBezTo>
                    <a:pt x="706306" y="1040937"/>
                    <a:pt x="76824" y="1758960"/>
                    <a:pt x="76824" y="1758960"/>
                  </a:cubicBezTo>
                  <a:cubicBezTo>
                    <a:pt x="-25981" y="1876046"/>
                    <a:pt x="-26552" y="2044495"/>
                    <a:pt x="80818" y="2151880"/>
                  </a:cubicBezTo>
                  <a:cubicBezTo>
                    <a:pt x="133790" y="2204858"/>
                    <a:pt x="204356" y="2234059"/>
                    <a:pt x="279297" y="2234059"/>
                  </a:cubicBezTo>
                  <a:lnTo>
                    <a:pt x="1727610" y="2234059"/>
                  </a:lnTo>
                  <a:cubicBezTo>
                    <a:pt x="1802646" y="2234059"/>
                    <a:pt x="1873117" y="2204858"/>
                    <a:pt x="1926184" y="2151880"/>
                  </a:cubicBezTo>
                  <a:cubicBezTo>
                    <a:pt x="1980297" y="2097759"/>
                    <a:pt x="2009494" y="2025852"/>
                    <a:pt x="2008448" y="1949380"/>
                  </a:cubicBezTo>
                  <a:lnTo>
                    <a:pt x="2008448" y="628805"/>
                  </a:lnTo>
                  <a:lnTo>
                    <a:pt x="1574305" y="628805"/>
                  </a:lnTo>
                  <a:lnTo>
                    <a:pt x="1574305" y="1742315"/>
                  </a:lnTo>
                  <a:cubicBezTo>
                    <a:pt x="1574020" y="1785021"/>
                    <a:pt x="1539118" y="1820594"/>
                    <a:pt x="1496512" y="1821831"/>
                  </a:cubicBezTo>
                  <a:lnTo>
                    <a:pt x="1496512" y="1821831"/>
                  </a:lnTo>
                  <a:close/>
                </a:path>
              </a:pathLst>
            </a:custGeom>
            <a:solidFill>
              <a:srgbClr val="F1F1F2"/>
            </a:solidFill>
            <a:ln w="94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78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67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14916" y="6496279"/>
            <a:ext cx="960000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9pPr>
          </a:lstStyle>
          <a:p>
            <a:fld id="{25C8FD76-E2CD-4A62-B8B6-95D537B5EA23}" type="datetime1">
              <a:rPr lang="de-DE" smtClean="0"/>
              <a:t>09.07.2025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9999" y="6496279"/>
            <a:ext cx="7968000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656000" y="6496279"/>
            <a:ext cx="720000" cy="288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defRPr sz="1000" b="1">
                <a:solidFill>
                  <a:srgbClr val="000000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9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14917" y="1341438"/>
            <a:ext cx="10560001" cy="4787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6000" y="250826"/>
            <a:ext cx="7200000" cy="757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9" r:id="rId3"/>
    <p:sldLayoutId id="2147483728" r:id="rId4"/>
    <p:sldLayoutId id="2147483727" r:id="rId5"/>
    <p:sldLayoutId id="2147483726" r:id="rId6"/>
    <p:sldLayoutId id="2147483730" r:id="rId7"/>
    <p:sldLayoutId id="2147483688" r:id="rId8"/>
    <p:sldLayoutId id="2147483746" r:id="rId9"/>
    <p:sldLayoutId id="2147483748" r:id="rId10"/>
    <p:sldLayoutId id="2147483749" r:id="rId11"/>
    <p:sldLayoutId id="2147483747" r:id="rId12"/>
    <p:sldLayoutId id="2147483744" r:id="rId13"/>
    <p:sldLayoutId id="2147483745" r:id="rId14"/>
    <p:sldLayoutId id="2147483690" r:id="rId15"/>
    <p:sldLayoutId id="2147483692" r:id="rId16"/>
    <p:sldLayoutId id="2147483675" r:id="rId17"/>
    <p:sldLayoutId id="2147483703" r:id="rId18"/>
    <p:sldLayoutId id="2147483702" r:id="rId19"/>
    <p:sldLayoutId id="2147483715" r:id="rId20"/>
    <p:sldLayoutId id="2147483677" r:id="rId21"/>
    <p:sldLayoutId id="214748367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Symbol" panose="05050102010706020507" pitchFamily="18" charset="2"/>
        <a:buChar char="-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14916" y="6496279"/>
            <a:ext cx="960000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9pPr>
          </a:lstStyle>
          <a:p>
            <a:fld id="{5BBE32B5-DD68-4146-9320-3D1A0A98D759}" type="datetime1">
              <a:rPr lang="de-DE" smtClean="0"/>
              <a:pPr/>
              <a:t>09.07.2025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19999" y="6496279"/>
            <a:ext cx="7968000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9pPr>
          </a:lstStyle>
          <a:p>
            <a:r>
              <a:rPr lang="de-DE"/>
              <a:t>Absender der Präsentation | Bereich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656000" y="6496279"/>
            <a:ext cx="720000" cy="288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defRPr sz="1000" b="1">
                <a:solidFill>
                  <a:srgbClr val="000000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000" b="1">
                <a:latin typeface="+mn-lt"/>
              </a:defRPr>
            </a:lvl9pPr>
          </a:lstStyle>
          <a:p>
            <a:fld id="{C0CF0538-B257-4920-8B90-2F4CB9C48A75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2" name="Regieanweisungen">
            <a:extLst>
              <a:ext uri="{FF2B5EF4-FFF2-40B4-BE49-F238E27FC236}">
                <a16:creationId xmlns:a16="http://schemas.microsoft.com/office/drawing/2014/main" id="{347BF3B4-659E-4E45-84C1-30AC2CF4F10D}"/>
              </a:ext>
            </a:extLst>
          </p:cNvPr>
          <p:cNvGrpSpPr/>
          <p:nvPr userDrawn="1"/>
        </p:nvGrpSpPr>
        <p:grpSpPr>
          <a:xfrm>
            <a:off x="-1764000" y="-468000"/>
            <a:ext cx="15732000" cy="7686000"/>
            <a:chOff x="-1764000" y="-468000"/>
            <a:chExt cx="15732000" cy="7686000"/>
          </a:xfrm>
        </p:grpSpPr>
        <p:sp>
          <p:nvSpPr>
            <p:cNvPr id="33" name="Hilfslinien">
              <a:extLst>
                <a:ext uri="{FF2B5EF4-FFF2-40B4-BE49-F238E27FC236}">
                  <a16:creationId xmlns:a16="http://schemas.microsoft.com/office/drawing/2014/main" id="{60C489A8-1780-4CF9-9B42-E1A7986D9018}"/>
                </a:ext>
              </a:extLst>
            </p:cNvPr>
            <p:cNvSpPr txBox="1"/>
            <p:nvPr userDrawn="1"/>
          </p:nvSpPr>
          <p:spPr>
            <a:xfrm rot="10800000" flipH="1" flipV="1">
              <a:off x="817562" y="-468000"/>
              <a:ext cx="3240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34" name="Zurücksetzen">
              <a:extLst>
                <a:ext uri="{FF2B5EF4-FFF2-40B4-BE49-F238E27FC236}">
                  <a16:creationId xmlns:a16="http://schemas.microsoft.com/office/drawing/2014/main" id="{C0B415A4-BD8A-443E-BC3D-B2DC0738D22A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252000"/>
              <a:ext cx="1656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Layoutwechsel">
              <a:extLst>
                <a:ext uri="{FF2B5EF4-FFF2-40B4-BE49-F238E27FC236}">
                  <a16:creationId xmlns:a16="http://schemas.microsoft.com/office/drawing/2014/main" id="{97718496-A0FE-4E63-8465-E25E6EB62F2F}"/>
                </a:ext>
              </a:extLst>
            </p:cNvPr>
            <p:cNvSpPr txBox="1"/>
            <p:nvPr userDrawn="1"/>
          </p:nvSpPr>
          <p:spPr>
            <a:xfrm rot="10800000" flipH="1" flipV="1">
              <a:off x="12312000" y="1341438"/>
              <a:ext cx="1656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des Folienlayouts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Text // Listenebene erhöhen">
              <a:extLst>
                <a:ext uri="{FF2B5EF4-FFF2-40B4-BE49-F238E27FC236}">
                  <a16:creationId xmlns:a16="http://schemas.microsoft.com/office/drawing/2014/main" id="{9650DA5C-2E32-48EC-B857-44389B1C0BA5}"/>
                </a:ext>
              </a:extLst>
            </p:cNvPr>
            <p:cNvSpPr txBox="1"/>
            <p:nvPr userDrawn="1"/>
          </p:nvSpPr>
          <p:spPr>
            <a:xfrm>
              <a:off x="-1764000" y="2115500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37" name="Text // Listenebene verringern">
              <a:extLst>
                <a:ext uri="{FF2B5EF4-FFF2-40B4-BE49-F238E27FC236}">
                  <a16:creationId xmlns:a16="http://schemas.microsoft.com/office/drawing/2014/main" id="{227DCE7D-2F10-463D-B26A-CDF3EA61DFC7}"/>
                </a:ext>
              </a:extLst>
            </p:cNvPr>
            <p:cNvSpPr txBox="1"/>
            <p:nvPr userDrawn="1"/>
          </p:nvSpPr>
          <p:spPr>
            <a:xfrm>
              <a:off x="-1764000" y="2511500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38" name="Listenebenen">
              <a:extLst>
                <a:ext uri="{FF2B5EF4-FFF2-40B4-BE49-F238E27FC236}">
                  <a16:creationId xmlns:a16="http://schemas.microsoft.com/office/drawing/2014/main" id="{1F694CAA-BE95-458D-B550-60EDBCB0F2CA}"/>
                </a:ext>
              </a:extLst>
            </p:cNvPr>
            <p:cNvSpPr txBox="1"/>
            <p:nvPr userDrawn="1"/>
          </p:nvSpPr>
          <p:spPr>
            <a:xfrm rot="10800000" flipH="1" flipV="1">
              <a:off x="-1690413" y="1341438"/>
              <a:ext cx="1584000" cy="64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 </a:t>
              </a:r>
              <a:br>
                <a:rPr lang="de-DE" sz="1050" b="0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050" b="1" baseline="0" dirty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39" name="Bild // Listenebene verringern">
              <a:extLst>
                <a:ext uri="{FF2B5EF4-FFF2-40B4-BE49-F238E27FC236}">
                  <a16:creationId xmlns:a16="http://schemas.microsoft.com/office/drawing/2014/main" id="{ADB9197A-081C-4AB2-B5A8-BAFE1ED98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792000" y="2511500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Bild // Listenebene erhöhen">
              <a:extLst>
                <a:ext uri="{FF2B5EF4-FFF2-40B4-BE49-F238E27FC236}">
                  <a16:creationId xmlns:a16="http://schemas.microsoft.com/office/drawing/2014/main" id="{60856A31-0AD9-45D4-8BD6-DA85CAB38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-792000" y="2115500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Fußzeile">
              <a:extLst>
                <a:ext uri="{FF2B5EF4-FFF2-40B4-BE49-F238E27FC236}">
                  <a16:creationId xmlns:a16="http://schemas.microsoft.com/office/drawing/2014/main" id="{C10C9B20-7758-4311-806D-4DCF5C8EB35F}"/>
                </a:ext>
              </a:extLst>
            </p:cNvPr>
            <p:cNvSpPr txBox="1"/>
            <p:nvPr userDrawn="1"/>
          </p:nvSpPr>
          <p:spPr>
            <a:xfrm rot="10800000" flipH="1" flipV="1">
              <a:off x="1918800" y="6966000"/>
              <a:ext cx="5976000" cy="25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Fußzeile anpassen über Menü: </a:t>
              </a:r>
              <a:r>
                <a:rPr kumimoji="0" lang="de-DE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Einfügen &gt; Text &gt; Kopf- und Fußzeile</a:t>
              </a:r>
              <a:endPara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ilfslinien">
              <a:extLst>
                <a:ext uri="{FF2B5EF4-FFF2-40B4-BE49-F238E27FC236}">
                  <a16:creationId xmlns:a16="http://schemas.microsoft.com/office/drawing/2014/main" id="{3793E226-CBD2-4968-8619-1739610C140E}"/>
                </a:ext>
              </a:extLst>
            </p:cNvPr>
            <p:cNvSpPr txBox="1"/>
            <p:nvPr userDrawn="1"/>
          </p:nvSpPr>
          <p:spPr>
            <a:xfrm rot="10800000" flipH="1" flipV="1">
              <a:off x="4057562" y="-468000"/>
              <a:ext cx="46800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Individuelle Hilfslinien anlegen über Rechtsklick: </a:t>
              </a:r>
            </a:p>
            <a:p>
              <a:pPr marL="0" marR="0" lvl="0" indent="0" algn="l" defTabSz="2871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Raster und Führungslinien &gt; Vertikale/Horizontale Führungslinie hinzufügen</a:t>
              </a:r>
              <a:endParaRPr kumimoji="0" lang="de-DE" sz="105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14917" y="1341438"/>
            <a:ext cx="10560001" cy="4787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6000" y="250826"/>
            <a:ext cx="7200000" cy="757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auch zweizeilig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hf hdr="0"/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Symbol" panose="05050102010706020507" pitchFamily="18" charset="2"/>
        <a:buChar char="-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3D4856"/>
        </a:buClr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3D4856"/>
        </a:buClr>
        <a:buFont typeface="Arial" panose="020B0604020202020204" pitchFamily="34" charset="0"/>
        <a:buNone/>
        <a:defRPr sz="1800" b="1" kern="1200">
          <a:solidFill>
            <a:srgbClr val="0000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0886-9D13-4240-8D25-69A82C7396D5}" type="datetime1">
              <a:rPr lang="de-DE" smtClean="0"/>
              <a:t>09.07.2025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14914" y="2679035"/>
            <a:ext cx="7564997" cy="2407479"/>
          </a:xfrm>
        </p:spPr>
        <p:txBody>
          <a:bodyPr/>
          <a:lstStyle/>
          <a:p>
            <a:r>
              <a:rPr lang="de-DE" dirty="0" err="1" smtClean="0"/>
              <a:t>CheckMK</a:t>
            </a:r>
            <a:r>
              <a:rPr lang="de-DE" dirty="0" smtClean="0"/>
              <a:t> Metrik Visualisierung über eine </a:t>
            </a:r>
            <a:r>
              <a:rPr lang="de-DE" dirty="0" err="1" smtClean="0"/>
              <a:t>InfluxDB</a:t>
            </a:r>
            <a:r>
              <a:rPr lang="de-DE" dirty="0" smtClean="0"/>
              <a:t> mittels </a:t>
            </a:r>
            <a:r>
              <a:rPr lang="de-DE" dirty="0" err="1" smtClean="0"/>
              <a:t>Grafana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IHK Rhein-Neckar, 10.07.2025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Dennis Lauer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1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 err="1" smtClean="0"/>
              <a:t>zi</a:t>
            </a:r>
            <a:r>
              <a:rPr lang="de-DE" dirty="0" smtClean="0"/>
              <a:t> aus der Perspektive der IT</a:t>
            </a:r>
            <a:endParaRPr lang="de-DE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4709084" y="2193283"/>
            <a:ext cx="1980000" cy="1235717"/>
            <a:chOff x="4709084" y="2193283"/>
            <a:chExt cx="1980000" cy="123571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084" y="2193283"/>
              <a:ext cx="720000" cy="720000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4709084" y="2996614"/>
              <a:ext cx="1980000" cy="432386"/>
            </a:xfrm>
            <a:prstGeom prst="rect">
              <a:avLst/>
            </a:prstGeom>
            <a:noFill/>
            <a:ln w="19050" cap="flat">
              <a:noFill/>
              <a:prstDash val="dash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</a:rPr>
                <a:t>Krankenhaus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052542" y="2201635"/>
            <a:ext cx="1980000" cy="1227365"/>
            <a:chOff x="6859325" y="2201635"/>
            <a:chExt cx="1980000" cy="122736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25" y="2201635"/>
              <a:ext cx="720000" cy="720000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6859325" y="2996614"/>
              <a:ext cx="1980000" cy="432386"/>
            </a:xfrm>
            <a:prstGeom prst="rect">
              <a:avLst/>
            </a:prstGeom>
            <a:noFill/>
            <a:ln w="19050" cap="flat">
              <a:noFill/>
              <a:prstDash val="dash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</a:rPr>
                <a:t>Verwaltung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4709084" y="1592263"/>
            <a:ext cx="2529916" cy="432386"/>
          </a:xfrm>
          <a:prstGeom prst="rect">
            <a:avLst/>
          </a:prstGeom>
          <a:noFill/>
          <a:ln w="19050" cap="flat">
            <a:noFill/>
            <a:prstDash val="dash"/>
            <a:miter/>
          </a:ln>
        </p:spPr>
        <p:txBody>
          <a:bodyPr rtlCol="0" anchor="ctr"/>
          <a:lstStyle/>
          <a:p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Abteilungen &amp; Anwender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09084" y="3968579"/>
            <a:ext cx="1304542" cy="432386"/>
          </a:xfrm>
          <a:prstGeom prst="rect">
            <a:avLst/>
          </a:prstGeom>
          <a:noFill/>
          <a:ln w="19050" cap="flat">
            <a:noFill/>
            <a:prstDash val="dash"/>
            <a:miter/>
          </a:ln>
        </p:spPr>
        <p:txBody>
          <a:bodyPr rtlCol="0" anchor="ctr"/>
          <a:lstStyle/>
          <a:p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IT Betrieb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709084" y="4484296"/>
            <a:ext cx="6666916" cy="1579597"/>
          </a:xfrm>
          <a:prstGeom prst="rect">
            <a:avLst/>
          </a:prstGeom>
          <a:noFill/>
          <a:ln w="12700" cap="flat">
            <a:solidFill>
              <a:schemeClr val="accent6">
                <a:lumMod val="50000"/>
              </a:schemeClr>
            </a:solidFill>
            <a:prstDash val="dash"/>
            <a:miter/>
          </a:ln>
        </p:spPr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4869374" y="4680094"/>
            <a:ext cx="6372000" cy="1188000"/>
            <a:chOff x="4843989" y="4617158"/>
            <a:chExt cx="6346336" cy="1188000"/>
          </a:xfrm>
        </p:grpSpPr>
        <p:sp>
          <p:nvSpPr>
            <p:cNvPr id="20" name="Rechteck 19"/>
            <p:cNvSpPr/>
            <p:nvPr/>
          </p:nvSpPr>
          <p:spPr>
            <a:xfrm>
              <a:off x="4843989" y="4617158"/>
              <a:ext cx="1440000" cy="118800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Service Desk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6479434" y="4617158"/>
              <a:ext cx="1440000" cy="118800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Infrastruktur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8114879" y="4617158"/>
              <a:ext cx="1440000" cy="1188000"/>
            </a:xfrm>
            <a:prstGeom prst="rect">
              <a:avLst/>
            </a:pr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Anwendungen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750325" y="4617158"/>
              <a:ext cx="1440000" cy="1188000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dirty="0" err="1" smtClean="0">
                  <a:solidFill>
                    <a:schemeClr val="bg1"/>
                  </a:solidFill>
                </a:rPr>
                <a:t>Forschungs</a:t>
              </a:r>
              <a:r>
                <a:rPr lang="de-DE" sz="1600" dirty="0" smtClean="0">
                  <a:solidFill>
                    <a:schemeClr val="bg1"/>
                  </a:solidFill>
                </a:rPr>
                <a:t> IT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9396000" y="2276614"/>
            <a:ext cx="1980000" cy="1152386"/>
            <a:chOff x="9009566" y="2276614"/>
            <a:chExt cx="1980000" cy="1152386"/>
          </a:xfrm>
        </p:grpSpPr>
        <p:sp>
          <p:nvSpPr>
            <p:cNvPr id="11" name="Rechteck 10"/>
            <p:cNvSpPr/>
            <p:nvPr/>
          </p:nvSpPr>
          <p:spPr>
            <a:xfrm>
              <a:off x="9009566" y="2996614"/>
              <a:ext cx="1980000" cy="432386"/>
            </a:xfrm>
            <a:prstGeom prst="rect">
              <a:avLst/>
            </a:prstGeom>
            <a:noFill/>
            <a:ln w="19050" cap="flat">
              <a:noFill/>
              <a:prstDash val="dash"/>
              <a:miter/>
            </a:ln>
          </p:spPr>
          <p:txBody>
            <a:bodyPr rtlCol="0" anchor="ctr"/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</a:rPr>
                <a:t>Forschung und Lehre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566" y="2276614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0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Ziel ist es die </a:t>
            </a:r>
            <a:r>
              <a:rPr lang="de-DE" dirty="0" err="1" smtClean="0"/>
              <a:t>Forschungs</a:t>
            </a:r>
            <a:r>
              <a:rPr lang="de-DE" dirty="0" smtClean="0"/>
              <a:t> IT bei der Überwachung ihrer IT Ressourcennutzung zu unterstützen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202179" y="1745125"/>
            <a:ext cx="9173820" cy="932287"/>
            <a:chOff x="2202179" y="1851737"/>
            <a:chExt cx="9173820" cy="932287"/>
          </a:xfrm>
        </p:grpSpPr>
        <p:sp>
          <p:nvSpPr>
            <p:cNvPr id="67" name="Rechteck 66"/>
            <p:cNvSpPr/>
            <p:nvPr/>
          </p:nvSpPr>
          <p:spPr>
            <a:xfrm>
              <a:off x="2202180" y="1851737"/>
              <a:ext cx="9173819" cy="58477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de-DE" sz="1600" i="1" dirty="0">
                  <a:solidFill>
                    <a:srgbClr val="000000"/>
                  </a:solidFill>
                </a:rPr>
                <a:t>„Um unsere </a:t>
              </a:r>
              <a:r>
                <a:rPr lang="de-DE" sz="1600" i="1" dirty="0" smtClean="0">
                  <a:solidFill>
                    <a:srgbClr val="000000"/>
                  </a:solidFill>
                </a:rPr>
                <a:t>Dienste performant bereitzustellen, </a:t>
              </a:r>
              <a:r>
                <a:rPr lang="de-DE" sz="1600" i="1" dirty="0">
                  <a:solidFill>
                    <a:srgbClr val="000000"/>
                  </a:solidFill>
                </a:rPr>
                <a:t>brauchen wir </a:t>
              </a:r>
              <a:r>
                <a:rPr lang="de-DE" sz="1600" i="1" dirty="0" smtClean="0">
                  <a:solidFill>
                    <a:srgbClr val="000000"/>
                  </a:solidFill>
                </a:rPr>
                <a:t>eine detaillierte Darstellung der Auslastung unserer IT Infrastruktur “</a:t>
              </a:r>
              <a:endParaRPr lang="de-DE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2202179" y="2476247"/>
              <a:ext cx="9173819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de-DE" sz="1400" b="1" dirty="0" err="1" smtClean="0">
                  <a:solidFill>
                    <a:srgbClr val="000000"/>
                  </a:solidFill>
                </a:rPr>
                <a:t>Forschungs</a:t>
              </a:r>
              <a:r>
                <a:rPr lang="de-DE" sz="1400" b="1" dirty="0" smtClean="0">
                  <a:solidFill>
                    <a:srgbClr val="000000"/>
                  </a:solidFill>
                </a:rPr>
                <a:t> IT des 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zi</a:t>
              </a:r>
              <a:endParaRPr lang="de-DE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9" name="Grafik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339" r="14256" b="-1339"/>
          <a:stretch/>
        </p:blipFill>
        <p:spPr>
          <a:xfrm>
            <a:off x="1564929" y="3806186"/>
            <a:ext cx="995251" cy="790841"/>
          </a:xfrm>
          <a:prstGeom prst="rect">
            <a:avLst/>
          </a:prstGeom>
        </p:spPr>
      </p:pic>
      <p:sp>
        <p:nvSpPr>
          <p:cNvPr id="70" name="Rechteck 69"/>
          <p:cNvSpPr/>
          <p:nvPr/>
        </p:nvSpPr>
        <p:spPr>
          <a:xfrm>
            <a:off x="820987" y="3295563"/>
            <a:ext cx="2628000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ctr"/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Heute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1373331" y="5188361"/>
            <a:ext cx="2072641" cy="1073747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Um die benötigten Informationen zur Auslastung der Server darzustellen bindet </a:t>
            </a:r>
            <a:r>
              <a:rPr lang="de-DE" sz="1200" dirty="0" err="1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zu viele Ressourcen (z.B. </a:t>
            </a: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FetcherHelper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de-DE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2" name="Gerader Verbinder 71"/>
          <p:cNvCxnSpPr/>
          <p:nvPr/>
        </p:nvCxnSpPr>
        <p:spPr>
          <a:xfrm>
            <a:off x="820987" y="3679804"/>
            <a:ext cx="2628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eck 72"/>
          <p:cNvSpPr/>
          <p:nvPr/>
        </p:nvSpPr>
        <p:spPr>
          <a:xfrm>
            <a:off x="820987" y="4604588"/>
            <a:ext cx="2628000" cy="474178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Aktuell nutzen wir </a:t>
            </a: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als Monitoring Tool. </a:t>
            </a:r>
            <a:endParaRPr lang="de-DE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9" y="5545234"/>
            <a:ext cx="360000" cy="360000"/>
          </a:xfrm>
          <a:prstGeom prst="rect">
            <a:avLst/>
          </a:prstGeom>
        </p:spPr>
      </p:pic>
      <p:sp>
        <p:nvSpPr>
          <p:cNvPr id="74" name="Rechteck 73"/>
          <p:cNvSpPr/>
          <p:nvPr/>
        </p:nvSpPr>
        <p:spPr>
          <a:xfrm>
            <a:off x="4668002" y="3295563"/>
            <a:ext cx="2721746" cy="242233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Unser Projekt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4668002" y="3806186"/>
            <a:ext cx="6707998" cy="568485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Wir erweitern </a:t>
            </a:r>
            <a:r>
              <a:rPr lang="de-DE" sz="1200" dirty="0" err="1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um </a:t>
            </a:r>
            <a:r>
              <a:rPr lang="de-DE" sz="12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nfluxDB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 und </a:t>
            </a:r>
            <a:r>
              <a:rPr lang="de-DE" sz="1200" dirty="0" err="1" smtClean="0">
                <a:solidFill>
                  <a:schemeClr val="accent6">
                    <a:lumMod val="50000"/>
                  </a:schemeClr>
                </a:solidFill>
              </a:rPr>
              <a:t>Grafana</a:t>
            </a:r>
            <a:r>
              <a:rPr lang="de-DE" sz="1200" dirty="0" smtClean="0">
                <a:solidFill>
                  <a:schemeClr val="accent6">
                    <a:lumMod val="50000"/>
                  </a:schemeClr>
                </a:solidFill>
              </a:rPr>
              <a:t>, um die benötigte Darstellung ressourcenschonend zu gewährleisten</a:t>
            </a:r>
            <a:endParaRPr lang="de-DE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4725146" y="4692048"/>
            <a:ext cx="6709611" cy="1529217"/>
            <a:chOff x="4725146" y="4646254"/>
            <a:chExt cx="6709611" cy="1529217"/>
          </a:xfrm>
        </p:grpSpPr>
        <p:sp>
          <p:nvSpPr>
            <p:cNvPr id="77" name="Ellipse 76"/>
            <p:cNvSpPr/>
            <p:nvPr/>
          </p:nvSpPr>
          <p:spPr>
            <a:xfrm>
              <a:off x="9291148" y="4897675"/>
              <a:ext cx="252000" cy="25200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+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543" y="4874608"/>
              <a:ext cx="1645877" cy="269563"/>
            </a:xfrm>
            <a:prstGeom prst="rect">
              <a:avLst/>
            </a:prstGeom>
          </p:spPr>
        </p:pic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75" y="4687065"/>
              <a:ext cx="620611" cy="633023"/>
            </a:xfrm>
            <a:prstGeom prst="rect">
              <a:avLst/>
            </a:prstGeom>
          </p:spPr>
        </p:pic>
        <p:sp>
          <p:nvSpPr>
            <p:cNvPr id="80" name="Rechteck 79"/>
            <p:cNvSpPr/>
            <p:nvPr/>
          </p:nvSpPr>
          <p:spPr>
            <a:xfrm>
              <a:off x="7071518" y="5455471"/>
              <a:ext cx="1876214" cy="720000"/>
            </a:xfrm>
            <a:prstGeom prst="rect">
              <a:avLst/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t"/>
            <a:lstStyle/>
            <a:p>
              <a:pPr algn="ctr"/>
              <a:r>
                <a:rPr lang="de-DE" sz="1200" dirty="0" smtClean="0">
                  <a:solidFill>
                    <a:srgbClr val="000000"/>
                  </a:solidFill>
                </a:rPr>
                <a:t>Datenbank um Zeitreihendaten aus </a:t>
              </a:r>
              <a:r>
                <a:rPr lang="de-DE" sz="1200" dirty="0" err="1" smtClean="0">
                  <a:solidFill>
                    <a:srgbClr val="000000"/>
                  </a:solidFill>
                </a:rPr>
                <a:t>checkmk</a:t>
              </a:r>
              <a:r>
                <a:rPr lang="de-DE" sz="1200" dirty="0" smtClean="0">
                  <a:solidFill>
                    <a:srgbClr val="000000"/>
                  </a:solidFill>
                </a:rPr>
                <a:t> zu speichern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9417891" y="5455471"/>
              <a:ext cx="2016866" cy="720000"/>
            </a:xfrm>
            <a:prstGeom prst="rect">
              <a:avLst/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t"/>
            <a:lstStyle/>
            <a:p>
              <a:pPr algn="ctr"/>
              <a:r>
                <a:rPr lang="de-DE" sz="1200" dirty="0" err="1" smtClean="0">
                  <a:solidFill>
                    <a:srgbClr val="000000"/>
                  </a:solidFill>
                </a:rPr>
                <a:t>Darstellunganwendung</a:t>
              </a:r>
              <a:r>
                <a:rPr lang="de-DE" sz="1200" dirty="0" smtClean="0">
                  <a:solidFill>
                    <a:srgbClr val="000000"/>
                  </a:solidFill>
                </a:rPr>
                <a:t> für IT Infrastruktur Performance Metriken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pic>
          <p:nvPicPr>
            <p:cNvPr id="82" name="Grafik 8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8" t="1339" r="14256" b="-1339"/>
            <a:stretch/>
          </p:blipFill>
          <p:spPr>
            <a:xfrm>
              <a:off x="5129719" y="4646254"/>
              <a:ext cx="952781" cy="790841"/>
            </a:xfrm>
            <a:prstGeom prst="rect">
              <a:avLst/>
            </a:prstGeom>
          </p:spPr>
        </p:pic>
        <p:sp>
          <p:nvSpPr>
            <p:cNvPr id="83" name="Ellipse 82"/>
            <p:cNvSpPr/>
            <p:nvPr/>
          </p:nvSpPr>
          <p:spPr>
            <a:xfrm>
              <a:off x="6480021" y="4897675"/>
              <a:ext cx="252000" cy="25200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+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725146" y="5455471"/>
              <a:ext cx="1876214" cy="720000"/>
            </a:xfrm>
            <a:prstGeom prst="rect">
              <a:avLst/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t"/>
            <a:lstStyle/>
            <a:p>
              <a:pPr algn="ctr"/>
              <a:r>
                <a:rPr lang="de-DE" sz="1200" dirty="0" smtClean="0">
                  <a:solidFill>
                    <a:srgbClr val="000000"/>
                  </a:solidFill>
                </a:rPr>
                <a:t>Nicht mehr für Darstellungen im Einsatz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85" name="Gerader Verbinder 84"/>
          <p:cNvCxnSpPr/>
          <p:nvPr/>
        </p:nvCxnSpPr>
        <p:spPr>
          <a:xfrm flipV="1">
            <a:off x="4668002" y="3679804"/>
            <a:ext cx="670799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4668001" y="4604588"/>
            <a:ext cx="6709611" cy="1704137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dash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87" name="Rechteck 86"/>
          <p:cNvSpPr/>
          <p:nvPr/>
        </p:nvSpPr>
        <p:spPr>
          <a:xfrm>
            <a:off x="820987" y="5141742"/>
            <a:ext cx="2628000" cy="1166984"/>
          </a:xfrm>
          <a:prstGeom prst="rect">
            <a:avLst/>
          </a:prstGeom>
          <a:noFill/>
          <a:ln w="12700" cap="flat">
            <a:solidFill>
              <a:schemeClr val="accent4"/>
            </a:solidFill>
            <a:prstDash val="dash"/>
            <a:miter/>
          </a:ln>
        </p:spPr>
        <p:txBody>
          <a:bodyPr rtlCol="0" anchor="t"/>
          <a:lstStyle/>
          <a:p>
            <a:endParaRPr lang="de-DE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" y="1671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4" grpId="0"/>
      <p:bldP spid="75" grpId="0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Trotz Abweichungen von den geplanten Zeiten konnte das Projekt im vorgesehenen Rahmen realisiert werden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817396" y="2701710"/>
            <a:ext cx="10560217" cy="576000"/>
            <a:chOff x="817396" y="2678113"/>
            <a:chExt cx="10560217" cy="914400"/>
          </a:xfrm>
        </p:grpSpPr>
        <p:sp>
          <p:nvSpPr>
            <p:cNvPr id="36" name="Abgerundetes Rechteck 35"/>
            <p:cNvSpPr/>
            <p:nvPr/>
          </p:nvSpPr>
          <p:spPr>
            <a:xfrm>
              <a:off x="2202180" y="2678113"/>
              <a:ext cx="8923020" cy="914400"/>
            </a:xfrm>
            <a:prstGeom prst="roundRect">
              <a:avLst>
                <a:gd name="adj" fmla="val 10834"/>
              </a:avLst>
            </a:prstGeom>
            <a:solidFill>
              <a:schemeClr val="bg1">
                <a:lumMod val="10000"/>
                <a:lumOff val="90000"/>
              </a:schemeClr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10568941" y="2678113"/>
              <a:ext cx="808672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5h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2903220" y="2678113"/>
              <a:ext cx="7559040" cy="914400"/>
            </a:xfrm>
            <a:prstGeom prst="roundRect">
              <a:avLst>
                <a:gd name="adj" fmla="val 10834"/>
              </a:avLst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Ressourcenplanung (2h)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Ablaufplanung (3h</a:t>
              </a:r>
              <a:r>
                <a:rPr lang="de-DE" sz="1200" dirty="0" smtClean="0">
                  <a:solidFill>
                    <a:srgbClr val="000000"/>
                  </a:solidFill>
                </a:rPr>
                <a:t>)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817396" y="2678113"/>
              <a:ext cx="1905484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Planung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817396" y="1592263"/>
            <a:ext cx="10560217" cy="828000"/>
            <a:chOff x="817396" y="1592263"/>
            <a:chExt cx="10560217" cy="914400"/>
          </a:xfrm>
        </p:grpSpPr>
        <p:sp>
          <p:nvSpPr>
            <p:cNvPr id="33" name="Abgerundetes Rechteck 32"/>
            <p:cNvSpPr/>
            <p:nvPr/>
          </p:nvSpPr>
          <p:spPr>
            <a:xfrm>
              <a:off x="2202180" y="1592263"/>
              <a:ext cx="8923020" cy="914400"/>
            </a:xfrm>
            <a:prstGeom prst="roundRect">
              <a:avLst>
                <a:gd name="adj" fmla="val 10834"/>
              </a:avLst>
            </a:prstGeom>
            <a:solidFill>
              <a:schemeClr val="bg1">
                <a:lumMod val="10000"/>
                <a:lumOff val="90000"/>
              </a:schemeClr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817396" y="1592263"/>
              <a:ext cx="1905484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Vorbereitung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10568941" y="1592263"/>
              <a:ext cx="808672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3,5h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2903220" y="1592263"/>
              <a:ext cx="7559040" cy="914400"/>
            </a:xfrm>
            <a:prstGeom prst="roundRect">
              <a:avLst>
                <a:gd name="adj" fmla="val 10834"/>
              </a:avLst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Analyse Ist-Zustand (0,5h)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Kompatibilitätsprüfung (2h)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Soll-Konzept (1h</a:t>
              </a:r>
              <a:r>
                <a:rPr lang="de-DE" sz="1200" dirty="0" smtClean="0">
                  <a:solidFill>
                    <a:srgbClr val="000000"/>
                  </a:solidFill>
                </a:rPr>
                <a:t>)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817396" y="3559157"/>
            <a:ext cx="10560217" cy="1892122"/>
            <a:chOff x="817396" y="3747592"/>
            <a:chExt cx="10560217" cy="914400"/>
          </a:xfrm>
        </p:grpSpPr>
        <p:sp>
          <p:nvSpPr>
            <p:cNvPr id="39" name="Abgerundetes Rechteck 38"/>
            <p:cNvSpPr/>
            <p:nvPr/>
          </p:nvSpPr>
          <p:spPr>
            <a:xfrm>
              <a:off x="2202180" y="3747592"/>
              <a:ext cx="8923020" cy="914400"/>
            </a:xfrm>
            <a:prstGeom prst="roundRect">
              <a:avLst>
                <a:gd name="adj" fmla="val 10834"/>
              </a:avLst>
            </a:prstGeom>
            <a:solidFill>
              <a:schemeClr val="bg1">
                <a:lumMod val="10000"/>
                <a:lumOff val="90000"/>
              </a:schemeClr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10568941" y="3747592"/>
              <a:ext cx="808672" cy="914400"/>
            </a:xfrm>
            <a:prstGeom prst="roundRect">
              <a:avLst>
                <a:gd name="adj" fmla="val 10080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19,5h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2903220" y="3747592"/>
              <a:ext cx="7559040" cy="914400"/>
            </a:xfrm>
            <a:prstGeom prst="roundRect">
              <a:avLst>
                <a:gd name="adj" fmla="val 10834"/>
              </a:avLst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Ubuntu VM installieren (1h)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 err="1">
                  <a:solidFill>
                    <a:srgbClr val="000000"/>
                  </a:solidFill>
                </a:rPr>
                <a:t>InfluxDB</a:t>
              </a:r>
              <a:r>
                <a:rPr lang="de-DE" sz="1200" dirty="0">
                  <a:solidFill>
                    <a:srgbClr val="000000"/>
                  </a:solidFill>
                </a:rPr>
                <a:t>-Rolle (</a:t>
              </a:r>
              <a:r>
                <a:rPr lang="de-DE" sz="1200" dirty="0" err="1">
                  <a:solidFill>
                    <a:srgbClr val="000000"/>
                  </a:solidFill>
                </a:rPr>
                <a:t>Ansible</a:t>
              </a:r>
              <a:r>
                <a:rPr lang="de-DE" sz="1200" dirty="0">
                  <a:solidFill>
                    <a:srgbClr val="000000"/>
                  </a:solidFill>
                </a:rPr>
                <a:t>) erstellen &amp; testen (7h)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Grafana-Rolle (</a:t>
              </a:r>
              <a:r>
                <a:rPr lang="de-DE" sz="1200" dirty="0" err="1">
                  <a:solidFill>
                    <a:srgbClr val="000000"/>
                  </a:solidFill>
                </a:rPr>
                <a:t>Ansible</a:t>
              </a:r>
              <a:r>
                <a:rPr lang="de-DE" sz="1200" dirty="0">
                  <a:solidFill>
                    <a:srgbClr val="000000"/>
                  </a:solidFill>
                </a:rPr>
                <a:t>) erstellen &amp; testen (4h)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 err="1">
                  <a:solidFill>
                    <a:srgbClr val="000000"/>
                  </a:solidFill>
                </a:rPr>
                <a:t>InfluxDB</a:t>
              </a:r>
              <a:r>
                <a:rPr lang="de-DE" sz="1200" dirty="0">
                  <a:solidFill>
                    <a:srgbClr val="000000"/>
                  </a:solidFill>
                </a:rPr>
                <a:t> und </a:t>
              </a:r>
              <a:r>
                <a:rPr lang="de-DE" sz="1200" dirty="0" err="1">
                  <a:solidFill>
                    <a:srgbClr val="000000"/>
                  </a:solidFill>
                </a:rPr>
                <a:t>Grafana</a:t>
              </a:r>
              <a:r>
                <a:rPr lang="de-DE" sz="1200" dirty="0">
                  <a:solidFill>
                    <a:srgbClr val="000000"/>
                  </a:solidFill>
                </a:rPr>
                <a:t> via </a:t>
              </a:r>
              <a:r>
                <a:rPr lang="de-DE" sz="1200" dirty="0" err="1">
                  <a:solidFill>
                    <a:srgbClr val="000000"/>
                  </a:solidFill>
                </a:rPr>
                <a:t>Ansible</a:t>
              </a:r>
              <a:r>
                <a:rPr lang="de-DE" sz="1200" dirty="0">
                  <a:solidFill>
                    <a:srgbClr val="000000"/>
                  </a:solidFill>
                </a:rPr>
                <a:t> installieren und konfigurieren (1h)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AD-Anbindung testen &amp; Zugriffsgruppen erstellen (1h)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Schnittstellenanbindung von </a:t>
              </a:r>
              <a:r>
                <a:rPr lang="de-DE" sz="1200" dirty="0" err="1">
                  <a:solidFill>
                    <a:srgbClr val="000000"/>
                  </a:solidFill>
                </a:rPr>
                <a:t>CheckMK</a:t>
              </a:r>
              <a:r>
                <a:rPr lang="de-DE" sz="1200" dirty="0">
                  <a:solidFill>
                    <a:srgbClr val="000000"/>
                  </a:solidFill>
                </a:rPr>
                <a:t> zur </a:t>
              </a:r>
              <a:r>
                <a:rPr lang="de-DE" sz="1200" dirty="0" err="1">
                  <a:solidFill>
                    <a:srgbClr val="000000"/>
                  </a:solidFill>
                </a:rPr>
                <a:t>InfluxDB</a:t>
              </a:r>
              <a:r>
                <a:rPr lang="de-DE" sz="1200" dirty="0">
                  <a:solidFill>
                    <a:srgbClr val="000000"/>
                  </a:solidFill>
                </a:rPr>
                <a:t> (1,5h)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Grafana-Dashboards erstellen (4h</a:t>
              </a:r>
              <a:r>
                <a:rPr lang="de-DE" sz="1200" dirty="0" smtClean="0">
                  <a:solidFill>
                    <a:srgbClr val="000000"/>
                  </a:solidFill>
                </a:rPr>
                <a:t>)</a:t>
              </a:r>
              <a:endParaRPr lang="de-DE" sz="1200" dirty="0">
                <a:solidFill>
                  <a:srgbClr val="000000"/>
                </a:solidFill>
              </a:endParaRPr>
            </a:p>
          </p:txBody>
        </p:sp>
        <p:sp>
          <p:nvSpPr>
            <p:cNvPr id="42" name="Abgerundetes Rechteck 41"/>
            <p:cNvSpPr/>
            <p:nvPr/>
          </p:nvSpPr>
          <p:spPr>
            <a:xfrm>
              <a:off x="817396" y="3747592"/>
              <a:ext cx="1905484" cy="914400"/>
            </a:xfrm>
            <a:prstGeom prst="roundRect">
              <a:avLst>
                <a:gd name="adj" fmla="val 6968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Durchführung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17396" y="5732725"/>
            <a:ext cx="10560217" cy="576000"/>
            <a:chOff x="817396" y="2678113"/>
            <a:chExt cx="10560217" cy="914400"/>
          </a:xfrm>
        </p:grpSpPr>
        <p:sp>
          <p:nvSpPr>
            <p:cNvPr id="47" name="Abgerundetes Rechteck 46"/>
            <p:cNvSpPr/>
            <p:nvPr/>
          </p:nvSpPr>
          <p:spPr>
            <a:xfrm>
              <a:off x="2202180" y="2678113"/>
              <a:ext cx="8923020" cy="914400"/>
            </a:xfrm>
            <a:prstGeom prst="roundRect">
              <a:avLst>
                <a:gd name="adj" fmla="val 10834"/>
              </a:avLst>
            </a:prstGeom>
            <a:solidFill>
              <a:schemeClr val="bg1">
                <a:lumMod val="10000"/>
                <a:lumOff val="90000"/>
              </a:schemeClr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Abgerundetes Rechteck 47"/>
            <p:cNvSpPr/>
            <p:nvPr/>
          </p:nvSpPr>
          <p:spPr>
            <a:xfrm>
              <a:off x="10568941" y="2678113"/>
              <a:ext cx="808672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12h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2903220" y="2678113"/>
              <a:ext cx="7559040" cy="914400"/>
            </a:xfrm>
            <a:prstGeom prst="roundRect">
              <a:avLst>
                <a:gd name="adj" fmla="val 10834"/>
              </a:avLst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 smtClean="0">
                  <a:solidFill>
                    <a:srgbClr val="000000"/>
                  </a:solidFill>
                </a:rPr>
                <a:t>Dokumentation (intern) </a:t>
              </a:r>
              <a:r>
                <a:rPr lang="de-DE" sz="1200" dirty="0">
                  <a:solidFill>
                    <a:srgbClr val="000000"/>
                  </a:solidFill>
                </a:rPr>
                <a:t>(4h)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de-DE" sz="1200" dirty="0">
                  <a:solidFill>
                    <a:srgbClr val="000000"/>
                  </a:solidFill>
                </a:rPr>
                <a:t>Projektdokumentation (8h)</a:t>
              </a: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817396" y="2678113"/>
              <a:ext cx="1905484" cy="914400"/>
            </a:xfrm>
            <a:prstGeom prst="roundRect">
              <a:avLst>
                <a:gd name="adj" fmla="val 10834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Abschluss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Abgerundetes Rechteck 51"/>
          <p:cNvSpPr/>
          <p:nvPr/>
        </p:nvSpPr>
        <p:spPr>
          <a:xfrm>
            <a:off x="7777820" y="1664406"/>
            <a:ext cx="2484000" cy="187254"/>
          </a:xfrm>
          <a:prstGeom prst="roundRect">
            <a:avLst>
              <a:gd name="adj" fmla="val 10834"/>
            </a:avLst>
          </a:prstGeom>
          <a:solidFill>
            <a:schemeClr val="bg1">
              <a:lumMod val="25000"/>
              <a:lumOff val="7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Rückwirkend geringerer Aufwand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7777820" y="2179690"/>
            <a:ext cx="2484000" cy="187254"/>
          </a:xfrm>
          <a:prstGeom prst="roundRect">
            <a:avLst>
              <a:gd name="adj" fmla="val 10834"/>
            </a:avLst>
          </a:prstGeom>
          <a:solidFill>
            <a:schemeClr val="bg1">
              <a:lumMod val="25000"/>
              <a:lumOff val="7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Rückwirkend geringerer Aufwand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54" name="Abgerundetes Rechteck 53"/>
          <p:cNvSpPr/>
          <p:nvPr/>
        </p:nvSpPr>
        <p:spPr>
          <a:xfrm>
            <a:off x="7777820" y="3904858"/>
            <a:ext cx="2484000" cy="187254"/>
          </a:xfrm>
          <a:prstGeom prst="roundRect">
            <a:avLst>
              <a:gd name="adj" fmla="val 10834"/>
            </a:avLst>
          </a:prstGeom>
          <a:solidFill>
            <a:schemeClr val="bg1">
              <a:lumMod val="25000"/>
              <a:lumOff val="7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Rückwirkend Mehraufwand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7777820" y="4935082"/>
            <a:ext cx="2484000" cy="187254"/>
          </a:xfrm>
          <a:prstGeom prst="roundRect">
            <a:avLst>
              <a:gd name="adj" fmla="val 10834"/>
            </a:avLst>
          </a:prstGeom>
          <a:solidFill>
            <a:schemeClr val="bg1">
              <a:lumMod val="25000"/>
              <a:lumOff val="75000"/>
            </a:schemeClr>
          </a:solidFill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rgbClr val="000000"/>
                </a:solidFill>
              </a:rPr>
              <a:t>Rückwirkend Mehraufwand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Umsetzung der Zielarchitektur wurden die entsprechenden Arbeitspakete definiert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02" y="2364624"/>
            <a:ext cx="483467" cy="483467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814388" y="2256891"/>
            <a:ext cx="2640012" cy="684000"/>
          </a:xfrm>
          <a:prstGeom prst="rect">
            <a:avLst/>
          </a:prstGeom>
          <a:noFill/>
          <a:ln w="19050" cap="flat">
            <a:solidFill>
              <a:schemeClr val="bg1"/>
            </a:solidFill>
            <a:prstDash val="sysDash"/>
            <a:miter/>
          </a:ln>
        </p:spPr>
        <p:txBody>
          <a:bodyPr rot="0" spcFirstLastPara="0" vertOverflow="overflow" horzOverflow="overflow" vert="horz" wrap="square" lIns="91440" tIns="45720" rIns="10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400" b="1" dirty="0" err="1">
                <a:solidFill>
                  <a:schemeClr val="bg1"/>
                </a:solidFill>
              </a:rPr>
              <a:t>CheckMK</a:t>
            </a:r>
            <a:r>
              <a:rPr lang="de-DE" sz="1400" b="1" dirty="0">
                <a:solidFill>
                  <a:schemeClr val="bg1"/>
                </a:solidFill>
              </a:rPr>
              <a:t> Server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02" y="5394867"/>
            <a:ext cx="483467" cy="483467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814388" y="3786252"/>
            <a:ext cx="2640012" cy="684000"/>
          </a:xfrm>
          <a:prstGeom prst="rect">
            <a:avLst/>
          </a:prstGeom>
          <a:noFill/>
          <a:ln w="19050" cap="flat">
            <a:solidFill>
              <a:schemeClr val="accent4"/>
            </a:solidFill>
            <a:prstDash val="sysDash"/>
            <a:miter/>
          </a:ln>
        </p:spPr>
        <p:txBody>
          <a:bodyPr rot="0" spcFirstLastPara="0" vertOverflow="overflow" horzOverflow="overflow" vert="horz" wrap="square" lIns="91440" tIns="45720" rIns="10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400" b="1" dirty="0" err="1">
                <a:solidFill>
                  <a:schemeClr val="accent4"/>
                </a:solidFill>
              </a:rPr>
              <a:t>InfluxDB</a:t>
            </a:r>
            <a:endParaRPr lang="de-DE" sz="1400" b="1" dirty="0">
              <a:solidFill>
                <a:schemeClr val="accent4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14388" y="5287789"/>
            <a:ext cx="2640012" cy="6840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ysDash"/>
            <a:miter/>
          </a:ln>
        </p:spPr>
        <p:txBody>
          <a:bodyPr rIns="1080000" rtlCol="0" anchor="ctr"/>
          <a:lstStyle/>
          <a:p>
            <a:pPr algn="r"/>
            <a:r>
              <a:rPr lang="de-DE" sz="1400" b="1" dirty="0" err="1" smtClean="0">
                <a:solidFill>
                  <a:schemeClr val="accent1"/>
                </a:solidFill>
              </a:rPr>
              <a:t>Grafana</a:t>
            </a:r>
            <a:r>
              <a:rPr lang="de-DE" sz="1400" b="1" dirty="0" smtClean="0">
                <a:solidFill>
                  <a:schemeClr val="accent1"/>
                </a:solidFill>
              </a:rPr>
              <a:t> Server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897135" y="4591021"/>
            <a:ext cx="0" cy="57600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1193587" y="3075571"/>
            <a:ext cx="1703548" cy="576000"/>
            <a:chOff x="1193587" y="3122394"/>
            <a:chExt cx="1703548" cy="576000"/>
          </a:xfrm>
        </p:grpSpPr>
        <p:cxnSp>
          <p:nvCxnSpPr>
            <p:cNvPr id="34" name="Gerade Verbindung mit Pfeil 33"/>
            <p:cNvCxnSpPr/>
            <p:nvPr/>
          </p:nvCxnSpPr>
          <p:spPr>
            <a:xfrm>
              <a:off x="2897135" y="3122394"/>
              <a:ext cx="0" cy="57600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1193587" y="3285180"/>
              <a:ext cx="1452823" cy="250429"/>
            </a:xfrm>
            <a:prstGeom prst="rect">
              <a:avLst/>
            </a:prstGeom>
            <a:noFill/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/>
              <a:r>
                <a:rPr lang="de-DE" sz="1000" i="1" dirty="0" smtClean="0">
                  <a:solidFill>
                    <a:schemeClr val="accent6">
                      <a:lumMod val="50000"/>
                    </a:schemeClr>
                  </a:solidFill>
                </a:rPr>
                <a:t>Datenspeicherung</a:t>
              </a:r>
              <a:endParaRPr lang="de-DE" sz="10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0" name="Rechteck 39"/>
          <p:cNvSpPr/>
          <p:nvPr/>
        </p:nvSpPr>
        <p:spPr>
          <a:xfrm>
            <a:off x="1193587" y="4753807"/>
            <a:ext cx="1452823" cy="250429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rtlCol="0" anchor="ctr"/>
          <a:lstStyle/>
          <a:p>
            <a:pPr algn="r"/>
            <a:r>
              <a:rPr lang="de-DE" sz="1000" i="1" dirty="0" smtClean="0">
                <a:solidFill>
                  <a:schemeClr val="accent6">
                    <a:lumMod val="50000"/>
                  </a:schemeClr>
                </a:solidFill>
              </a:rPr>
              <a:t>Datenabruf</a:t>
            </a:r>
            <a:endParaRPr lang="de-DE" sz="1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4302688" y="2166891"/>
            <a:ext cx="3509009" cy="864000"/>
          </a:xfrm>
          <a:prstGeom prst="rect">
            <a:avLst/>
          </a:pr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API Schnittstelle</a:t>
            </a: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Connection Manager von </a:t>
            </a:r>
            <a:r>
              <a:rPr lang="de-DE" sz="1000" i="1" dirty="0" err="1" smtClean="0">
                <a:solidFill>
                  <a:srgbClr val="000000"/>
                </a:solidFill>
              </a:rPr>
              <a:t>CheckMK</a:t>
            </a:r>
            <a:r>
              <a:rPr lang="de-DE" sz="1000" i="1" dirty="0" smtClean="0">
                <a:solidFill>
                  <a:srgbClr val="000000"/>
                </a:solidFill>
              </a:rPr>
              <a:t> mit </a:t>
            </a:r>
            <a:r>
              <a:rPr lang="de-DE" sz="1000" i="1" dirty="0" err="1" smtClean="0">
                <a:solidFill>
                  <a:srgbClr val="000000"/>
                </a:solidFill>
              </a:rPr>
              <a:t>InfluxDB</a:t>
            </a:r>
            <a:r>
              <a:rPr lang="de-DE" sz="1000" i="1" dirty="0" smtClean="0">
                <a:solidFill>
                  <a:srgbClr val="000000"/>
                </a:solidFill>
              </a:rPr>
              <a:t> konfigurieren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8087360" y="2166891"/>
            <a:ext cx="3288640" cy="864000"/>
          </a:xfrm>
          <a:prstGeom prst="rect">
            <a:avLst/>
          </a:prstGeom>
          <a:noFill/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Service Monitoring </a:t>
            </a:r>
            <a:r>
              <a:rPr lang="de-DE" sz="1400" b="1" dirty="0" err="1" smtClean="0">
                <a:solidFill>
                  <a:srgbClr val="000000"/>
                </a:solidFill>
              </a:rPr>
              <a:t>Rule</a:t>
            </a:r>
            <a:endParaRPr lang="de-DE" sz="14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Konfiguration der Server zur Datenverarbeitung</a:t>
            </a:r>
            <a:endParaRPr lang="de-DE" sz="1400" i="1" dirty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4302688" y="3462252"/>
            <a:ext cx="1433309" cy="2840348"/>
          </a:xfrm>
          <a:prstGeom prst="rect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Ubuntu VM</a:t>
            </a:r>
          </a:p>
          <a:p>
            <a:pPr algn="ctr"/>
            <a:r>
              <a:rPr lang="de-DE" sz="1000" i="1" smtClean="0">
                <a:solidFill>
                  <a:srgbClr val="000000"/>
                </a:solidFill>
              </a:rPr>
              <a:t>Installation der benötigten Basis VM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066799" y="3467585"/>
            <a:ext cx="2485813" cy="864000"/>
          </a:xfrm>
          <a:prstGeom prst="rect">
            <a:avLst/>
          </a:prstGeom>
          <a:noFill/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000000"/>
                </a:solidFill>
              </a:rPr>
              <a:t>Ansible</a:t>
            </a:r>
            <a:r>
              <a:rPr lang="de-DE" sz="1400" b="1" dirty="0" smtClean="0">
                <a:solidFill>
                  <a:srgbClr val="000000"/>
                </a:solidFill>
              </a:rPr>
              <a:t> Rolle</a:t>
            </a:r>
            <a:endParaRPr lang="de-DE" sz="10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Installation &amp; Konfiguration der </a:t>
            </a:r>
            <a:r>
              <a:rPr lang="de-DE" sz="1000" i="1" dirty="0" err="1" smtClean="0">
                <a:solidFill>
                  <a:srgbClr val="000000"/>
                </a:solidFill>
              </a:rPr>
              <a:t>InfluxDB</a:t>
            </a:r>
            <a:endParaRPr lang="de-DE" sz="1200" i="1" dirty="0">
              <a:solidFill>
                <a:srgbClr val="00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066799" y="4453092"/>
            <a:ext cx="2485813" cy="8640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000000"/>
                </a:solidFill>
              </a:rPr>
              <a:t>Ansible</a:t>
            </a:r>
            <a:r>
              <a:rPr lang="de-DE" sz="1400" b="1" dirty="0" smtClean="0">
                <a:solidFill>
                  <a:srgbClr val="000000"/>
                </a:solidFill>
              </a:rPr>
              <a:t> Rolle</a:t>
            </a:r>
          </a:p>
          <a:p>
            <a:pPr algn="ctr"/>
            <a:r>
              <a:rPr lang="de-DE" sz="1000" i="1" dirty="0">
                <a:solidFill>
                  <a:srgbClr val="000000"/>
                </a:solidFill>
              </a:rPr>
              <a:t>Installation &amp; Konfiguration </a:t>
            </a:r>
            <a:r>
              <a:rPr lang="de-DE" sz="1000" i="1" dirty="0" smtClean="0">
                <a:solidFill>
                  <a:srgbClr val="000000"/>
                </a:solidFill>
              </a:rPr>
              <a:t>von </a:t>
            </a:r>
            <a:r>
              <a:rPr lang="de-DE" sz="1000" i="1" dirty="0" err="1" smtClean="0">
                <a:solidFill>
                  <a:srgbClr val="000000"/>
                </a:solidFill>
              </a:rPr>
              <a:t>Grafana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066800" y="5438600"/>
            <a:ext cx="2485812" cy="8640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AD Anbindung</a:t>
            </a: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AD Gruppen &amp; LDAP Verbindung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8883414" y="5444725"/>
            <a:ext cx="2485812" cy="8640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Dashboard</a:t>
            </a: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Aufbereitung und Darstellung der Daten für Endanwender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8883413" y="4482713"/>
            <a:ext cx="2492585" cy="8640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Webserver</a:t>
            </a:r>
          </a:p>
          <a:p>
            <a:pPr algn="ctr"/>
            <a:r>
              <a:rPr lang="de-DE" sz="1000" i="1" dirty="0" smtClean="0">
                <a:solidFill>
                  <a:srgbClr val="000000"/>
                </a:solidFill>
              </a:rPr>
              <a:t>Reverse Proxy inkl. Zertifikate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8883413" y="3467585"/>
            <a:ext cx="2492585" cy="864000"/>
          </a:xfrm>
          <a:prstGeom prst="rect">
            <a:avLst/>
          </a:prstGeom>
          <a:noFill/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rgbClr val="000000"/>
                </a:solidFill>
              </a:rPr>
              <a:t>Datenbankbucket</a:t>
            </a:r>
            <a:r>
              <a:rPr lang="de-DE" sz="1400" b="1" dirty="0" smtClean="0">
                <a:solidFill>
                  <a:srgbClr val="000000"/>
                </a:solidFill>
              </a:rPr>
              <a:t/>
            </a:r>
            <a:br>
              <a:rPr lang="de-DE" sz="1400" b="1" dirty="0" smtClean="0">
                <a:solidFill>
                  <a:srgbClr val="000000"/>
                </a:solidFill>
              </a:rPr>
            </a:br>
            <a:r>
              <a:rPr lang="de-DE" sz="1000" i="1" dirty="0" smtClean="0">
                <a:solidFill>
                  <a:srgbClr val="000000"/>
                </a:solidFill>
              </a:rPr>
              <a:t>Datenbank konfigurieren</a:t>
            </a:r>
            <a:endParaRPr lang="de-DE" sz="1000" i="1" dirty="0">
              <a:solidFill>
                <a:srgbClr val="00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7509295" y="2084238"/>
            <a:ext cx="360000" cy="36000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814388" y="1592262"/>
            <a:ext cx="2721746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l"/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Architektur der neuen Lösung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6" name="Gerader Verbinder 55"/>
          <p:cNvCxnSpPr/>
          <p:nvPr/>
        </p:nvCxnSpPr>
        <p:spPr>
          <a:xfrm>
            <a:off x="814388" y="1965005"/>
            <a:ext cx="2721746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4296458" y="1592262"/>
            <a:ext cx="3441823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l"/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Arbeitspakete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9" name="Gerader Verbinder 58"/>
          <p:cNvCxnSpPr/>
          <p:nvPr/>
        </p:nvCxnSpPr>
        <p:spPr>
          <a:xfrm>
            <a:off x="4302688" y="1965005"/>
            <a:ext cx="706653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00" y="3889717"/>
            <a:ext cx="477071" cy="477071"/>
          </a:xfrm>
          <a:prstGeom prst="rect">
            <a:avLst/>
          </a:prstGeom>
        </p:spPr>
      </p:pic>
      <p:sp>
        <p:nvSpPr>
          <p:cNvPr id="35" name="Ellipse 34"/>
          <p:cNvSpPr/>
          <p:nvPr/>
        </p:nvSpPr>
        <p:spPr>
          <a:xfrm>
            <a:off x="4181702" y="2084238"/>
            <a:ext cx="360000" cy="36000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 w="19050" cap="flat">
            <a:solidFill>
              <a:srgbClr val="003D65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1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7926892" y="2084238"/>
            <a:ext cx="360000" cy="36000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 w="190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181702" y="3327053"/>
            <a:ext cx="360000" cy="3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3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5904271" y="3327053"/>
            <a:ext cx="360000" cy="36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4"/>
                </a:solidFill>
              </a:rPr>
              <a:t>4</a:t>
            </a:r>
            <a:endParaRPr lang="de-DE" b="1" dirty="0">
              <a:solidFill>
                <a:schemeClr val="accent4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8715140" y="3327053"/>
            <a:ext cx="360000" cy="36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4"/>
                </a:solidFill>
              </a:rPr>
              <a:t>5</a:t>
            </a:r>
            <a:endParaRPr lang="de-DE" b="1" dirty="0">
              <a:solidFill>
                <a:schemeClr val="accent4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904271" y="4372245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4" name="Ellipse 53"/>
          <p:cNvSpPr/>
          <p:nvPr/>
        </p:nvSpPr>
        <p:spPr>
          <a:xfrm>
            <a:off x="5904271" y="5340394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8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8715140" y="4372245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7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8715140" y="5340394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9</a:t>
            </a:r>
            <a:endParaRPr lang="de-DE" b="1" dirty="0">
              <a:solidFill>
                <a:schemeClr val="accent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8273723" y="3358652"/>
            <a:ext cx="360000" cy="360000"/>
            <a:chOff x="8273723" y="3358652"/>
            <a:chExt cx="360000" cy="360000"/>
          </a:xfrm>
        </p:grpSpPr>
        <p:sp>
          <p:nvSpPr>
            <p:cNvPr id="32" name="Ellipse 31"/>
            <p:cNvSpPr/>
            <p:nvPr/>
          </p:nvSpPr>
          <p:spPr>
            <a:xfrm>
              <a:off x="8273723" y="3358652"/>
              <a:ext cx="360000" cy="3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de-DE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432" y="3427264"/>
              <a:ext cx="216000" cy="216000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95" y="2158685"/>
            <a:ext cx="216000" cy="216000"/>
          </a:xfrm>
          <a:prstGeom prst="rect">
            <a:avLst/>
          </a:prstGeom>
        </p:spPr>
      </p:pic>
      <p:grpSp>
        <p:nvGrpSpPr>
          <p:cNvPr id="62" name="Gruppieren 61"/>
          <p:cNvGrpSpPr/>
          <p:nvPr/>
        </p:nvGrpSpPr>
        <p:grpSpPr>
          <a:xfrm>
            <a:off x="8273723" y="4339139"/>
            <a:ext cx="360000" cy="360000"/>
            <a:chOff x="8273723" y="3358652"/>
            <a:chExt cx="360000" cy="360000"/>
          </a:xfrm>
        </p:grpSpPr>
        <p:sp>
          <p:nvSpPr>
            <p:cNvPr id="63" name="Ellipse 62"/>
            <p:cNvSpPr/>
            <p:nvPr/>
          </p:nvSpPr>
          <p:spPr>
            <a:xfrm>
              <a:off x="8273723" y="3358652"/>
              <a:ext cx="360000" cy="3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de-DE"/>
            </a:p>
          </p:txBody>
        </p:sp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432" y="3427264"/>
              <a:ext cx="216000" cy="216000"/>
            </a:xfrm>
            <a:prstGeom prst="rect">
              <a:avLst/>
            </a:prstGeom>
          </p:spPr>
        </p:pic>
      </p:grpSp>
      <p:pic>
        <p:nvPicPr>
          <p:cNvPr id="65" name="Grafik 6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40" y="1629773"/>
            <a:ext cx="216000" cy="216000"/>
          </a:xfrm>
          <a:prstGeom prst="rect">
            <a:avLst/>
          </a:prstGeom>
        </p:spPr>
      </p:pic>
      <p:sp>
        <p:nvSpPr>
          <p:cNvPr id="66" name="Rechteck 65"/>
          <p:cNvSpPr/>
          <p:nvPr/>
        </p:nvSpPr>
        <p:spPr>
          <a:xfrm>
            <a:off x="7869295" y="1592262"/>
            <a:ext cx="3441823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r"/>
            <a:r>
              <a:rPr lang="de-DE" sz="1000" i="1" dirty="0" smtClean="0">
                <a:solidFill>
                  <a:schemeClr val="accent6"/>
                </a:solidFill>
              </a:rPr>
              <a:t>Detailbetrachtung auf nächsten Folien</a:t>
            </a:r>
            <a:endParaRPr lang="de-DE" sz="10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54" grpId="0" animBg="1"/>
      <p:bldP spid="57" grpId="0" animBg="1"/>
      <p:bldP spid="60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Ansible</a:t>
            </a:r>
            <a:r>
              <a:rPr lang="de-DE" dirty="0" smtClean="0"/>
              <a:t> wird genutzt um die einzelnen Komponenten automatisiert miteinander zu verbinden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814388" y="1592262"/>
            <a:ext cx="2721746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l"/>
            <a:r>
              <a:rPr lang="de-DE" b="1" dirty="0" err="1" smtClean="0">
                <a:solidFill>
                  <a:schemeClr val="accent6">
                    <a:lumMod val="50000"/>
                  </a:schemeClr>
                </a:solidFill>
              </a:rPr>
              <a:t>Ansible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3" name="Gerader Verbinder 32"/>
          <p:cNvCxnSpPr/>
          <p:nvPr/>
        </p:nvCxnSpPr>
        <p:spPr>
          <a:xfrm>
            <a:off x="814388" y="1965005"/>
            <a:ext cx="288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814388" y="2027498"/>
            <a:ext cx="10561612" cy="60706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t"/>
          <a:lstStyle/>
          <a:p>
            <a:pPr algn="l"/>
            <a:r>
              <a:rPr lang="de-DE" dirty="0" err="1" smtClean="0">
                <a:solidFill>
                  <a:srgbClr val="000000"/>
                </a:solidFill>
              </a:rPr>
              <a:t>Ansible</a:t>
            </a:r>
            <a:r>
              <a:rPr lang="de-DE" dirty="0" smtClean="0">
                <a:solidFill>
                  <a:srgbClr val="000000"/>
                </a:solidFill>
              </a:rPr>
              <a:t> ist ein Open-Source Automatisierungstool. Es arbeitet agentenlos und nutzt SSH zur Kommunikation zwischen den Zielsystemen.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814388" y="3673412"/>
            <a:ext cx="2955600" cy="2317413"/>
            <a:chOff x="878581" y="3159254"/>
            <a:chExt cx="2955600" cy="231741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104381" y="3159254"/>
              <a:ext cx="504000" cy="504000"/>
              <a:chOff x="823913" y="3574022"/>
              <a:chExt cx="900000" cy="900000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823913" y="3574022"/>
                <a:ext cx="900000" cy="900000"/>
              </a:xfrm>
              <a:prstGeom prst="ellipse">
                <a:avLst/>
              </a:prstGeom>
              <a:solidFill>
                <a:schemeClr val="accent6"/>
              </a:solidFill>
              <a:ln w="1905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8" name="Kreis 7"/>
              <p:cNvSpPr/>
              <p:nvPr/>
            </p:nvSpPr>
            <p:spPr>
              <a:xfrm flipH="1">
                <a:off x="859913" y="3610022"/>
                <a:ext cx="828000" cy="828000"/>
              </a:xfrm>
              <a:prstGeom prst="pie">
                <a:avLst>
                  <a:gd name="adj1" fmla="val 5376254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 w="77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859913" y="3610022"/>
                <a:ext cx="828000" cy="828000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de-DE" b="1" dirty="0" smtClean="0">
                    <a:solidFill>
                      <a:srgbClr val="FFFFFF"/>
                    </a:solidFill>
                  </a:rPr>
                  <a:t>1</a:t>
                </a:r>
                <a:endParaRPr lang="de-DE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Rechteck 42"/>
            <p:cNvSpPr/>
            <p:nvPr/>
          </p:nvSpPr>
          <p:spPr>
            <a:xfrm>
              <a:off x="1023939" y="4610092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VM</a:t>
              </a:r>
            </a:p>
          </p:txBody>
        </p:sp>
        <p:cxnSp>
          <p:nvCxnSpPr>
            <p:cNvPr id="40" name="Gerader Verbinder 39"/>
            <p:cNvCxnSpPr>
              <a:stCxn id="7" idx="4"/>
              <a:endCxn id="11" idx="0"/>
            </p:cNvCxnSpPr>
            <p:nvPr/>
          </p:nvCxnSpPr>
          <p:spPr>
            <a:xfrm>
              <a:off x="2356381" y="3663254"/>
              <a:ext cx="0" cy="3521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bgerundetes Rechteck 10"/>
            <p:cNvSpPr/>
            <p:nvPr/>
          </p:nvSpPr>
          <p:spPr>
            <a:xfrm>
              <a:off x="878581" y="4015390"/>
              <a:ext cx="2955600" cy="43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000000"/>
                  </a:solidFill>
                </a:rPr>
                <a:t>Server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1023939" y="5124731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Proxy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618201" y="3673412"/>
            <a:ext cx="2955600" cy="2317413"/>
            <a:chOff x="878581" y="3159254"/>
            <a:chExt cx="2955600" cy="2317413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2104381" y="3159254"/>
              <a:ext cx="504000" cy="504000"/>
              <a:chOff x="823913" y="3574022"/>
              <a:chExt cx="900000" cy="900000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823913" y="3574022"/>
                <a:ext cx="900000" cy="900000"/>
              </a:xfrm>
              <a:prstGeom prst="ellipse">
                <a:avLst/>
              </a:prstGeom>
              <a:solidFill>
                <a:schemeClr val="accent6"/>
              </a:solidFill>
              <a:ln w="1905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55" name="Kreis 54"/>
              <p:cNvSpPr/>
              <p:nvPr/>
            </p:nvSpPr>
            <p:spPr>
              <a:xfrm flipH="1">
                <a:off x="859913" y="3610022"/>
                <a:ext cx="828000" cy="828000"/>
              </a:xfrm>
              <a:prstGeom prst="pie">
                <a:avLst>
                  <a:gd name="adj1" fmla="val 5376254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 w="77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859913" y="3610022"/>
                <a:ext cx="828000" cy="828000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sp>
          <p:nvSpPr>
            <p:cNvPr id="49" name="Rechteck 48"/>
            <p:cNvSpPr/>
            <p:nvPr/>
          </p:nvSpPr>
          <p:spPr>
            <a:xfrm>
              <a:off x="1023939" y="4610092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Installation</a:t>
              </a:r>
            </a:p>
          </p:txBody>
        </p:sp>
        <p:cxnSp>
          <p:nvCxnSpPr>
            <p:cNvPr id="50" name="Gerader Verbinder 49"/>
            <p:cNvCxnSpPr>
              <a:stCxn id="53" idx="4"/>
              <a:endCxn id="51" idx="0"/>
            </p:cNvCxnSpPr>
            <p:nvPr/>
          </p:nvCxnSpPr>
          <p:spPr>
            <a:xfrm>
              <a:off x="2356381" y="3663254"/>
              <a:ext cx="0" cy="3521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bgerundetes Rechteck 50"/>
            <p:cNvSpPr/>
            <p:nvPr/>
          </p:nvSpPr>
          <p:spPr>
            <a:xfrm>
              <a:off x="878581" y="4015390"/>
              <a:ext cx="2955600" cy="43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rgbClr val="000000"/>
                  </a:solidFill>
                </a:rPr>
                <a:t>Influx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1023939" y="5124731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Konfiguration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8422013" y="3673412"/>
            <a:ext cx="2955600" cy="2317413"/>
            <a:chOff x="878581" y="3159254"/>
            <a:chExt cx="2955600" cy="2317413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2104381" y="3159254"/>
              <a:ext cx="504000" cy="504000"/>
              <a:chOff x="823913" y="3574022"/>
              <a:chExt cx="900000" cy="900000"/>
            </a:xfrm>
          </p:grpSpPr>
          <p:sp>
            <p:nvSpPr>
              <p:cNvPr id="78" name="Ellipse 77"/>
              <p:cNvSpPr/>
              <p:nvPr/>
            </p:nvSpPr>
            <p:spPr>
              <a:xfrm>
                <a:off x="823913" y="3574022"/>
                <a:ext cx="900000" cy="900000"/>
              </a:xfrm>
              <a:prstGeom prst="ellipse">
                <a:avLst/>
              </a:prstGeom>
              <a:solidFill>
                <a:schemeClr val="accent6"/>
              </a:solidFill>
              <a:ln w="1905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79" name="Kreis 78"/>
              <p:cNvSpPr/>
              <p:nvPr/>
            </p:nvSpPr>
            <p:spPr>
              <a:xfrm flipH="1">
                <a:off x="859913" y="3610022"/>
                <a:ext cx="828000" cy="828000"/>
              </a:xfrm>
              <a:prstGeom prst="pie">
                <a:avLst>
                  <a:gd name="adj1" fmla="val 5376254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 w="77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859913" y="3610022"/>
                <a:ext cx="828000" cy="828000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de-DE" b="1" dirty="0" smtClean="0">
                    <a:solidFill>
                      <a:srgbClr val="FFFFFF"/>
                    </a:solidFill>
                  </a:rPr>
                  <a:t>3</a:t>
                </a:r>
                <a:endParaRPr lang="de-DE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9" name="Rechteck 58"/>
            <p:cNvSpPr/>
            <p:nvPr/>
          </p:nvSpPr>
          <p:spPr>
            <a:xfrm>
              <a:off x="1023939" y="4610092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Installation</a:t>
              </a:r>
            </a:p>
          </p:txBody>
        </p:sp>
        <p:cxnSp>
          <p:nvCxnSpPr>
            <p:cNvPr id="61" name="Gerader Verbinder 60"/>
            <p:cNvCxnSpPr>
              <a:stCxn id="78" idx="4"/>
              <a:endCxn id="68" idx="0"/>
            </p:cNvCxnSpPr>
            <p:nvPr/>
          </p:nvCxnSpPr>
          <p:spPr>
            <a:xfrm>
              <a:off x="2356381" y="3663254"/>
              <a:ext cx="0" cy="3521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bgerundetes Rechteck 67"/>
            <p:cNvSpPr/>
            <p:nvPr/>
          </p:nvSpPr>
          <p:spPr>
            <a:xfrm>
              <a:off x="878581" y="4015390"/>
              <a:ext cx="2955600" cy="43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rgbClr val="000000"/>
                  </a:solidFill>
                </a:rPr>
                <a:t>Grafana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Rechteck 76"/>
            <p:cNvSpPr/>
            <p:nvPr/>
          </p:nvSpPr>
          <p:spPr>
            <a:xfrm>
              <a:off x="1023939" y="5124731"/>
              <a:ext cx="2664883" cy="351936"/>
            </a:xfrm>
            <a:prstGeom prst="rect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/>
            </a:ln>
          </p:spPr>
          <p:txBody>
            <a:bodyPr lIns="0" rtlCol="0" anchor="t"/>
            <a:lstStyle/>
            <a:p>
              <a:pPr algn="ctr"/>
              <a:r>
                <a:rPr lang="de-DE" dirty="0" smtClean="0">
                  <a:solidFill>
                    <a:srgbClr val="000000"/>
                  </a:solidFill>
                </a:rPr>
                <a:t>Konfiguration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814388" y="3074018"/>
            <a:ext cx="2721746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l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Einzelne Schritte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2" name="Gerader Verbinder 81"/>
          <p:cNvCxnSpPr/>
          <p:nvPr/>
        </p:nvCxnSpPr>
        <p:spPr>
          <a:xfrm>
            <a:off x="814388" y="3446761"/>
            <a:ext cx="288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Konfiguration der </a:t>
            </a:r>
            <a:r>
              <a:rPr lang="de-DE" dirty="0" err="1"/>
              <a:t>CheckMK</a:t>
            </a:r>
            <a:r>
              <a:rPr lang="de-DE" dirty="0"/>
              <a:t> API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814388" y="1592262"/>
            <a:ext cx="2721746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r>
              <a:rPr lang="de-DE" b="1" dirty="0" err="1" smtClean="0">
                <a:solidFill>
                  <a:schemeClr val="bg1"/>
                </a:solidFill>
              </a:rPr>
              <a:t>CheckMK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API</a:t>
            </a:r>
          </a:p>
        </p:txBody>
      </p:sp>
      <p:cxnSp>
        <p:nvCxnSpPr>
          <p:cNvPr id="33" name="Gerader Verbinder 32"/>
          <p:cNvCxnSpPr/>
          <p:nvPr/>
        </p:nvCxnSpPr>
        <p:spPr>
          <a:xfrm>
            <a:off x="814388" y="1965005"/>
            <a:ext cx="28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814388" y="2027498"/>
            <a:ext cx="10561612" cy="60706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t"/>
          <a:lstStyle/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CheckMK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verfügt über eine native Schnittstelle zur Anbindung von Drittanbieter Software und Datenbanken. </a:t>
            </a:r>
            <a:endParaRPr lang="de-DE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871809" y="3673412"/>
            <a:ext cx="504000" cy="504000"/>
            <a:chOff x="823913" y="3574022"/>
            <a:chExt cx="900000" cy="900000"/>
          </a:xfrm>
        </p:grpSpPr>
        <p:sp>
          <p:nvSpPr>
            <p:cNvPr id="7" name="Ellipse 6"/>
            <p:cNvSpPr/>
            <p:nvPr/>
          </p:nvSpPr>
          <p:spPr>
            <a:xfrm>
              <a:off x="823913" y="3574022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de-DE"/>
            </a:p>
          </p:txBody>
        </p:sp>
        <p:sp>
          <p:nvSpPr>
            <p:cNvPr id="8" name="Kreis 7"/>
            <p:cNvSpPr/>
            <p:nvPr/>
          </p:nvSpPr>
          <p:spPr>
            <a:xfrm flipH="1">
              <a:off x="859913" y="3610022"/>
              <a:ext cx="828000" cy="828000"/>
            </a:xfrm>
            <a:prstGeom prst="pie">
              <a:avLst>
                <a:gd name="adj1" fmla="val 5376254"/>
                <a:gd name="adj2" fmla="val 16200000"/>
              </a:avLst>
            </a:prstGeom>
            <a:solidFill>
              <a:schemeClr val="bg1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859913" y="3610022"/>
              <a:ext cx="828000" cy="828000"/>
            </a:xfrm>
            <a:prstGeom prst="ellipse">
              <a:avLst/>
            </a:pr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FFFF"/>
                  </a:solidFill>
                </a:rPr>
                <a:t>1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0" name="Gerader Verbinder 39"/>
          <p:cNvCxnSpPr/>
          <p:nvPr/>
        </p:nvCxnSpPr>
        <p:spPr>
          <a:xfrm>
            <a:off x="3123809" y="4177412"/>
            <a:ext cx="0" cy="35213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8816191" y="3673412"/>
            <a:ext cx="504000" cy="856136"/>
            <a:chOff x="5844001" y="3673412"/>
            <a:chExt cx="504000" cy="856136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5844001" y="3673412"/>
              <a:ext cx="504000" cy="504000"/>
              <a:chOff x="823913" y="3574022"/>
              <a:chExt cx="900000" cy="900000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823913" y="3574022"/>
                <a:ext cx="900000" cy="900000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55" name="Kreis 54"/>
              <p:cNvSpPr/>
              <p:nvPr/>
            </p:nvSpPr>
            <p:spPr>
              <a:xfrm flipH="1">
                <a:off x="859913" y="3610022"/>
                <a:ext cx="828000" cy="828000"/>
              </a:xfrm>
              <a:prstGeom prst="pie">
                <a:avLst>
                  <a:gd name="adj1" fmla="val 5376254"/>
                  <a:gd name="adj2" fmla="val 16200000"/>
                </a:avLst>
              </a:prstGeom>
              <a:solidFill>
                <a:schemeClr val="bg1"/>
              </a:solidFill>
              <a:ln w="77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de-DE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859913" y="3610022"/>
                <a:ext cx="828000" cy="828000"/>
              </a:xfrm>
              <a:prstGeom prst="ellipse">
                <a:avLst/>
              </a:prstGeom>
              <a:no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de-DE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  <p:cxnSp>
          <p:nvCxnSpPr>
            <p:cNvPr id="50" name="Gerader Verbinder 49"/>
            <p:cNvCxnSpPr>
              <a:stCxn id="53" idx="4"/>
              <a:endCxn id="51" idx="0"/>
            </p:cNvCxnSpPr>
            <p:nvPr/>
          </p:nvCxnSpPr>
          <p:spPr>
            <a:xfrm>
              <a:off x="6096001" y="4177412"/>
              <a:ext cx="0" cy="3521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hteck 42"/>
          <p:cNvSpPr/>
          <p:nvPr/>
        </p:nvSpPr>
        <p:spPr>
          <a:xfrm>
            <a:off x="1041545" y="5124250"/>
            <a:ext cx="4164527" cy="351936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lIns="0"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Token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14388" y="4529548"/>
            <a:ext cx="4618843" cy="432000"/>
          </a:xfrm>
          <a:prstGeom prst="roundRect">
            <a:avLst/>
          </a:prstGeom>
          <a:solidFill>
            <a:schemeClr val="bg1">
              <a:lumMod val="10000"/>
              <a:lumOff val="90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API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041545" y="5638889"/>
            <a:ext cx="4164527" cy="351936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lIns="0"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Anbindungskonfiguration</a:t>
            </a:r>
          </a:p>
        </p:txBody>
      </p:sp>
      <p:sp>
        <p:nvSpPr>
          <p:cNvPr id="49" name="Rechteck 48"/>
          <p:cNvSpPr/>
          <p:nvPr/>
        </p:nvSpPr>
        <p:spPr>
          <a:xfrm>
            <a:off x="6985927" y="5124250"/>
            <a:ext cx="4164527" cy="351936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lIns="0"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API Schnittstelle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6758770" y="4529548"/>
            <a:ext cx="4618843" cy="432000"/>
          </a:xfrm>
          <a:prstGeom prst="roundRect">
            <a:avLst/>
          </a:prstGeom>
          <a:solidFill>
            <a:schemeClr val="bg1">
              <a:lumMod val="10000"/>
              <a:lumOff val="90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b="1" dirty="0" smtClean="0">
                <a:solidFill>
                  <a:srgbClr val="000000"/>
                </a:solidFill>
              </a:rPr>
              <a:t>Service Monitoring </a:t>
            </a:r>
            <a:r>
              <a:rPr lang="de-DE" b="1" dirty="0" err="1" smtClean="0">
                <a:solidFill>
                  <a:srgbClr val="000000"/>
                </a:solidFill>
              </a:rPr>
              <a:t>Rule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985927" y="5638889"/>
            <a:ext cx="4164527" cy="351936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lIns="0" rtlCol="0" anchor="t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Metriken- und Serverwahl</a:t>
            </a:r>
          </a:p>
        </p:txBody>
      </p:sp>
      <p:sp>
        <p:nvSpPr>
          <p:cNvPr id="81" name="Rechteck 80"/>
          <p:cNvSpPr/>
          <p:nvPr/>
        </p:nvSpPr>
        <p:spPr>
          <a:xfrm>
            <a:off x="814388" y="3074018"/>
            <a:ext cx="2721746" cy="288000"/>
          </a:xfrm>
          <a:prstGeom prst="rect">
            <a:avLst/>
          </a:prstGeom>
          <a:noFill/>
          <a:ln w="7749" cap="flat">
            <a:noFill/>
            <a:prstDash val="solid"/>
            <a:miter/>
          </a:ln>
        </p:spPr>
        <p:txBody>
          <a:bodyPr lIns="0" rtlCol="0" anchor="ctr"/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Einzelne Schritte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82" name="Gerader Verbinder 81"/>
          <p:cNvCxnSpPr/>
          <p:nvPr/>
        </p:nvCxnSpPr>
        <p:spPr>
          <a:xfrm>
            <a:off x="814388" y="3446761"/>
            <a:ext cx="28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000" y="250826"/>
            <a:ext cx="10560000" cy="1050200"/>
          </a:xfrm>
        </p:spPr>
        <p:txBody>
          <a:bodyPr/>
          <a:lstStyle/>
          <a:p>
            <a:r>
              <a:rPr lang="de-DE" dirty="0" smtClean="0"/>
              <a:t>Unser finales Dashboard enthält die für die </a:t>
            </a:r>
            <a:r>
              <a:rPr lang="de-DE" dirty="0" err="1" smtClean="0"/>
              <a:t>Forschungs</a:t>
            </a:r>
            <a:r>
              <a:rPr lang="de-DE" dirty="0" smtClean="0"/>
              <a:t> IT benötigten Informationen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38" y="2684681"/>
            <a:ext cx="7118324" cy="2712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837715" y="1592263"/>
            <a:ext cx="1543535" cy="1408112"/>
          </a:xfrm>
          <a:prstGeom prst="wedgeRectCallout">
            <a:avLst>
              <a:gd name="adj1" fmla="val 76018"/>
              <a:gd name="adj2" fmla="val 65245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Jobs in Queue</a:t>
            </a:r>
            <a:endParaRPr lang="de-D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chteckige Legende 43"/>
          <p:cNvSpPr/>
          <p:nvPr/>
        </p:nvSpPr>
        <p:spPr>
          <a:xfrm>
            <a:off x="3838090" y="1592262"/>
            <a:ext cx="2534135" cy="802509"/>
          </a:xfrm>
          <a:prstGeom prst="wedgeRectCallout">
            <a:avLst>
              <a:gd name="adj1" fmla="val -28534"/>
              <a:gd name="adj2" fmla="val 159838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Jobs in Bearbeitung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chteckige Legende 44"/>
          <p:cNvSpPr/>
          <p:nvPr/>
        </p:nvSpPr>
        <p:spPr>
          <a:xfrm>
            <a:off x="7019440" y="1592262"/>
            <a:ext cx="2534135" cy="802509"/>
          </a:xfrm>
          <a:prstGeom prst="wedgeRectCallout">
            <a:avLst>
              <a:gd name="adj1" fmla="val -93935"/>
              <a:gd name="adj2" fmla="val 156278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Lastverteilung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Rechteckige Legende 45"/>
          <p:cNvSpPr/>
          <p:nvPr/>
        </p:nvSpPr>
        <p:spPr>
          <a:xfrm>
            <a:off x="10029825" y="2534860"/>
            <a:ext cx="1347788" cy="1703765"/>
          </a:xfrm>
          <a:prstGeom prst="wedgeRectCallout">
            <a:avLst>
              <a:gd name="adj1" fmla="val -120790"/>
              <a:gd name="adj2" fmla="val 4215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Speicher-nutzung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Rechteckige Legende 46"/>
          <p:cNvSpPr/>
          <p:nvPr/>
        </p:nvSpPr>
        <p:spPr>
          <a:xfrm>
            <a:off x="10029825" y="4604960"/>
            <a:ext cx="1347788" cy="1703765"/>
          </a:xfrm>
          <a:prstGeom prst="wedgeRectCallout">
            <a:avLst>
              <a:gd name="adj1" fmla="val -134218"/>
              <a:gd name="adj2" fmla="val -34360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RAM Auslastung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chteckige Legende 47"/>
          <p:cNvSpPr/>
          <p:nvPr/>
        </p:nvSpPr>
        <p:spPr>
          <a:xfrm>
            <a:off x="837715" y="4900613"/>
            <a:ext cx="1543535" cy="1408112"/>
          </a:xfrm>
          <a:prstGeom prst="wedgeRectCallout">
            <a:avLst>
              <a:gd name="adj1" fmla="val 113043"/>
              <a:gd name="adj2" fmla="val -72072"/>
            </a:avLst>
          </a:prstGeom>
          <a:solidFill>
            <a:srgbClr val="FFFFFF"/>
          </a:solidFill>
          <a:ln w="285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CPU Auslastung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8662-EDEB-45BE-B5BF-0AE19D38B24F}" type="datetime1">
              <a:rPr lang="de-DE" smtClean="0"/>
              <a:t>09.07.2025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</a:t>
            </a:r>
            <a:br>
              <a:rPr lang="de-DE" dirty="0" smtClean="0"/>
            </a:br>
            <a:r>
              <a:rPr lang="de-DE" dirty="0" smtClean="0"/>
              <a:t>Aufmerksamkeit!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Dennis Lauer</a:t>
            </a:r>
          </a:p>
          <a:p>
            <a:r>
              <a:rPr lang="de-DE" dirty="0" smtClean="0"/>
              <a:t>Dennis.Lauer@zi-mannheim.de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375693" y="1610281"/>
            <a:ext cx="473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ntralinstituts für Seelische Gesundheit PowerPoint Master">
  <a:themeElements>
    <a:clrScheme name="ZI 2023">
      <a:dk1>
        <a:srgbClr val="3A98CC"/>
      </a:dk1>
      <a:lt1>
        <a:srgbClr val="003D65"/>
      </a:lt1>
      <a:dk2>
        <a:srgbClr val="006960"/>
      </a:dk2>
      <a:lt2>
        <a:srgbClr val="85CEE3"/>
      </a:lt2>
      <a:accent1>
        <a:srgbClr val="74BA59"/>
      </a:accent1>
      <a:accent2>
        <a:srgbClr val="BFE1D7"/>
      </a:accent2>
      <a:accent3>
        <a:srgbClr val="703059"/>
      </a:accent3>
      <a:accent4>
        <a:srgbClr val="E8326D"/>
      </a:accent4>
      <a:accent5>
        <a:srgbClr val="D1BCDC"/>
      </a:accent5>
      <a:accent6>
        <a:srgbClr val="969997"/>
      </a:accent6>
      <a:hlink>
        <a:srgbClr val="969997"/>
      </a:hlink>
      <a:folHlink>
        <a:srgbClr val="73787C"/>
      </a:folHlink>
    </a:clrScheme>
    <a:fontScheme name="Zentralinstitut für Seelische Gesundhe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7749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ZI_PPT_Master_16_9_190322" id="{05D3AE33-C949-4687-A870-1FDC22AAB0EE}" vid="{16CB1CC8-179C-401D-970E-96187B6B9C28}"/>
    </a:ext>
  </a:extLst>
</a:theme>
</file>

<file path=ppt/theme/theme2.xml><?xml version="1.0" encoding="utf-8"?>
<a:theme xmlns:a="http://schemas.openxmlformats.org/drawingml/2006/main" name="1_Zentralinstituts für Seelische Gesundheit PowerPoint Master">
  <a:themeElements>
    <a:clrScheme name="ZI_NEU">
      <a:dk1>
        <a:srgbClr val="3A98CC"/>
      </a:dk1>
      <a:lt1>
        <a:srgbClr val="003D65"/>
      </a:lt1>
      <a:dk2>
        <a:srgbClr val="006960"/>
      </a:dk2>
      <a:lt2>
        <a:srgbClr val="85CEE3"/>
      </a:lt2>
      <a:accent1>
        <a:srgbClr val="74BA59"/>
      </a:accent1>
      <a:accent2>
        <a:srgbClr val="BFE1D7"/>
      </a:accent2>
      <a:accent3>
        <a:srgbClr val="703059"/>
      </a:accent3>
      <a:accent4>
        <a:srgbClr val="E8326D"/>
      </a:accent4>
      <a:accent5>
        <a:srgbClr val="D1BCDC"/>
      </a:accent5>
      <a:accent6>
        <a:srgbClr val="969997"/>
      </a:accent6>
      <a:hlink>
        <a:srgbClr val="969997"/>
      </a:hlink>
      <a:folHlink>
        <a:srgbClr val="73787C"/>
      </a:folHlink>
    </a:clrScheme>
    <a:fontScheme name="Zentralinstitut für Seelische Gesundhe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7749" cap="flat">
          <a:noFill/>
          <a:prstDash val="solid"/>
          <a:miter/>
        </a:ln>
      </a:spPr>
      <a:bodyPr rtlCol="0" anchor="ctr"/>
      <a:lstStyle>
        <a:defPPr algn="ctr">
          <a:defRPr dirty="0" smtClean="0">
            <a:solidFill>
              <a:srgbClr val="FFFFFF"/>
            </a:solidFill>
          </a:defRPr>
        </a:defPPr>
      </a:lst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ZI_PPT_Master_16_9_190322" id="{05D3AE33-C949-4687-A870-1FDC22AAB0EE}" vid="{16CB1CC8-179C-401D-970E-96187B6B9C2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Zentralinstituts für Seelische Gesundheit PowerPoint Master</Template>
  <TotalTime>0</TotalTime>
  <Words>759</Words>
  <Application>Microsoft Office PowerPoint</Application>
  <PresentationFormat>Breitbild</PresentationFormat>
  <Paragraphs>186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Zentralinstituts für Seelische Gesundheit PowerPoint Master</vt:lpstr>
      <vt:lpstr>1_Zentralinstituts für Seelische Gesundheit PowerPoint Master</vt:lpstr>
      <vt:lpstr>CheckMK Metrik Visualisierung über eine InfluxDB mittels Grafana</vt:lpstr>
      <vt:lpstr>Das zi aus der Perspektive der IT</vt:lpstr>
      <vt:lpstr>Unser Ziel ist es die Forschungs IT bei der Überwachung ihrer IT Ressourcennutzung zu unterstützen</vt:lpstr>
      <vt:lpstr>Trotz Abweichungen von den geplanten Zeiten konnte das Projekt im vorgesehenen Rahmen realisiert werden</vt:lpstr>
      <vt:lpstr>Zur Umsetzung der Zielarchitektur wurden die entsprechenden Arbeitspakete definiert</vt:lpstr>
      <vt:lpstr>Ansible wird genutzt um die einzelnen Komponenten automatisiert miteinander zu verbinden</vt:lpstr>
      <vt:lpstr>Konfiguration der CheckMK API</vt:lpstr>
      <vt:lpstr>Unser finales Dashboard enthält die für die Forschungs IT benötigten Informationen</vt:lpstr>
      <vt:lpstr>Vielen Dank für Ihre 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</dc:title>
  <dc:creator>Christoph Betzler</dc:creator>
  <cp:lastModifiedBy>Lauer, Dennis</cp:lastModifiedBy>
  <cp:revision>381</cp:revision>
  <dcterms:created xsi:type="dcterms:W3CDTF">2023-01-19T11:42:42Z</dcterms:created>
  <dcterms:modified xsi:type="dcterms:W3CDTF">2025-07-09T12:35:39Z</dcterms:modified>
</cp:coreProperties>
</file>